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4"/>
  </p:sldMasterIdLst>
  <p:notesMasterIdLst>
    <p:notesMasterId r:id="rId18"/>
  </p:notesMasterIdLst>
  <p:handoutMasterIdLst>
    <p:handoutMasterId r:id="rId19"/>
  </p:handoutMasterIdLst>
  <p:sldIdLst>
    <p:sldId id="1497" r:id="rId5"/>
    <p:sldId id="1498" r:id="rId6"/>
    <p:sldId id="1515" r:id="rId7"/>
    <p:sldId id="1514" r:id="rId8"/>
    <p:sldId id="1520" r:id="rId9"/>
    <p:sldId id="1516" r:id="rId10"/>
    <p:sldId id="1521" r:id="rId11"/>
    <p:sldId id="1523" r:id="rId12"/>
    <p:sldId id="1518" r:id="rId13"/>
    <p:sldId id="1519" r:id="rId14"/>
    <p:sldId id="1503" r:id="rId15"/>
    <p:sldId id="1524" r:id="rId16"/>
    <p:sldId id="151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8C0E6-5AA6-E226-2D4E-096A460F9D1E}" v="30" dt="2026-02-23T00:26:51.821"/>
    <p1510:client id="{04B5EEE4-7542-D891-A8AE-797548C33458}" v="80" dt="2026-02-23T00:23:13.038"/>
    <p1510:client id="{1DDE55F2-EA0D-6725-8754-34FA002301F3}" v="921" dt="2026-02-22T23:51:07.385"/>
    <p1510:client id="{4AD8FC98-0F34-912E-5522-8D9A6EA83FC8}" v="853" dt="2026-02-22T06:35:33.255"/>
    <p1510:client id="{79FE321C-B69D-859B-9871-4CF81FF843FC}" v="338" dt="2026-02-23T00:22:12.019"/>
    <p1510:client id="{943DA537-A923-DFE4-AC50-C4FD30D19AA7}" v="194" dt="2026-02-23T00:29:17.611"/>
    <p1510:client id="{B34FF128-9C73-3E06-6B4D-329F47D6D328}" v="9" dt="2026-02-23T00:56:18.656"/>
    <p1510:client id="{E5E01906-A04F-4A0E-A575-5F105FB211CB}" v="1" dt="2026-02-23T04:13:58.446"/>
  </p1510:revLst>
</p1510:revInfo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Made by Tanas part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6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D8986-906D-51B2-9333-7B3B03271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B5793-CA19-EC10-4008-4163FD2AF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B132E6-C81E-75CA-3978-9914A09A4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Made by Tanas part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E8302-70C5-49CF-2AE0-46CE3801B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14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Statement of Work, our team is building a Unity game called Blazing Racer. It is a top-down racing game with only one level. We are keeping it as a single-level game because our project needs to be lightweight, and we want to avoid adding too many packages or large features.</a:t>
            </a:r>
          </a:p>
          <a:p>
            <a:r>
              <a:rPr lang="en-US"/>
              <a:t>The most important feature of the project is the global ranking system. After the player finishes a race, the result will be saved into a database. Then the player can view a leaderboard and compare their best time with other players. Another important goal is fairness, so the ranking system should store accurate results and give every player the same chance.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20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period of performance is the Spring 2026 semester, and we will complete the project in four phases. Phase 1 is documentation, where we plan the project and organize the work. Phase 2 is front-end development, which includes the user interface, controls, visuals, and a small tutorial. Phase 3 is back-end development, where we connect the database and create the ranking system. Phase 4 is testing, where we fix bugs and make sure the game works smoothly.</a:t>
            </a:r>
          </a:p>
          <a:p>
            <a:r>
              <a:rPr lang="en-US"/>
              <a:t>At the end of each phase, the team will give a presentation showing what we completed. The project will be developed on our computers at home or on campus, and we will share files using GitHub and communicate online.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5109527"/>
            <a:ext cx="10923934" cy="730884"/>
          </a:xfrm>
        </p:spPr>
        <p:txBody>
          <a:bodyPr anchor="t"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5857241"/>
            <a:ext cx="10923934" cy="382590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1999" cy="4728526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3EF4EF1-D9A3-1B4B-824F-63DEB13C7D30}" type="datetime1">
              <a:rPr lang="en-US" smtClean="0"/>
              <a:t>2/22/2026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60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748474"/>
            <a:ext cx="4714880" cy="4622443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C5D035A-BE15-109F-79F7-BD7B8ADBC513}"/>
              </a:ext>
            </a:extLst>
          </p:cNvPr>
          <p:cNvSpPr/>
          <p:nvPr userDrawn="1"/>
        </p:nvSpPr>
        <p:spPr>
          <a:xfrm>
            <a:off x="5821681" y="-5731"/>
            <a:ext cx="5736284" cy="6228731"/>
          </a:xfrm>
          <a:custGeom>
            <a:avLst/>
            <a:gdLst>
              <a:gd name="connsiteX0" fmla="*/ 2868142 w 5736284"/>
              <a:gd name="connsiteY0" fmla="*/ 634964 h 6228731"/>
              <a:gd name="connsiteX1" fmla="*/ 702690 w 5736284"/>
              <a:gd name="connsiteY1" fmla="*/ 1103204 h 6228731"/>
              <a:gd name="connsiteX2" fmla="*/ 2857727 w 5736284"/>
              <a:gd name="connsiteY2" fmla="*/ 1571436 h 6228731"/>
              <a:gd name="connsiteX3" fmla="*/ 702690 w 5736284"/>
              <a:gd name="connsiteY3" fmla="*/ 2473342 h 6228731"/>
              <a:gd name="connsiteX4" fmla="*/ 2868142 w 5736284"/>
              <a:gd name="connsiteY4" fmla="*/ 3375255 h 6228731"/>
              <a:gd name="connsiteX5" fmla="*/ 5033593 w 5736284"/>
              <a:gd name="connsiteY5" fmla="*/ 2473342 h 6228731"/>
              <a:gd name="connsiteX6" fmla="*/ 2878556 w 5736284"/>
              <a:gd name="connsiteY6" fmla="*/ 1571436 h 6228731"/>
              <a:gd name="connsiteX7" fmla="*/ 5033593 w 5736284"/>
              <a:gd name="connsiteY7" fmla="*/ 1103204 h 6228731"/>
              <a:gd name="connsiteX8" fmla="*/ 2868142 w 5736284"/>
              <a:gd name="connsiteY8" fmla="*/ 634964 h 6228731"/>
              <a:gd name="connsiteX9" fmla="*/ 0 w 5736284"/>
              <a:gd name="connsiteY9" fmla="*/ 0 h 6228731"/>
              <a:gd name="connsiteX10" fmla="*/ 5736284 w 5736284"/>
              <a:gd name="connsiteY10" fmla="*/ 0 h 6228731"/>
              <a:gd name="connsiteX11" fmla="*/ 5736284 w 5736284"/>
              <a:gd name="connsiteY11" fmla="*/ 6228731 h 6228731"/>
              <a:gd name="connsiteX12" fmla="*/ 2868142 w 5736284"/>
              <a:gd name="connsiteY12" fmla="*/ 6228731 h 6228731"/>
              <a:gd name="connsiteX13" fmla="*/ 5033593 w 5736284"/>
              <a:gd name="connsiteY13" fmla="*/ 4802012 h 6228731"/>
              <a:gd name="connsiteX14" fmla="*/ 2868142 w 5736284"/>
              <a:gd name="connsiteY14" fmla="*/ 3375293 h 6228731"/>
              <a:gd name="connsiteX15" fmla="*/ 702690 w 5736284"/>
              <a:gd name="connsiteY15" fmla="*/ 4802012 h 6228731"/>
              <a:gd name="connsiteX16" fmla="*/ 2868142 w 5736284"/>
              <a:gd name="connsiteY16" fmla="*/ 6228731 h 6228731"/>
              <a:gd name="connsiteX17" fmla="*/ 0 w 5736284"/>
              <a:gd name="connsiteY17" fmla="*/ 6228731 h 622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736284" h="6228731">
                <a:moveTo>
                  <a:pt x="2868142" y="634964"/>
                </a:moveTo>
                <a:cubicBezTo>
                  <a:pt x="1672197" y="634964"/>
                  <a:pt x="702690" y="844602"/>
                  <a:pt x="702690" y="1103204"/>
                </a:cubicBezTo>
                <a:cubicBezTo>
                  <a:pt x="702690" y="1361054"/>
                  <a:pt x="1666570" y="1570228"/>
                  <a:pt x="2857727" y="1571436"/>
                </a:cubicBezTo>
                <a:cubicBezTo>
                  <a:pt x="1666570" y="1573775"/>
                  <a:pt x="702690" y="1976676"/>
                  <a:pt x="702690" y="2473342"/>
                </a:cubicBezTo>
                <a:cubicBezTo>
                  <a:pt x="702690" y="2971451"/>
                  <a:pt x="1672197" y="3375255"/>
                  <a:pt x="2868142" y="3375255"/>
                </a:cubicBezTo>
                <a:cubicBezTo>
                  <a:pt x="4064087" y="3375255"/>
                  <a:pt x="5033593" y="2971451"/>
                  <a:pt x="5033593" y="2473342"/>
                </a:cubicBezTo>
                <a:cubicBezTo>
                  <a:pt x="5033593" y="1976676"/>
                  <a:pt x="4069714" y="1573775"/>
                  <a:pt x="2878556" y="1571436"/>
                </a:cubicBezTo>
                <a:cubicBezTo>
                  <a:pt x="4069714" y="1570228"/>
                  <a:pt x="5033593" y="1361054"/>
                  <a:pt x="5033593" y="1103204"/>
                </a:cubicBezTo>
                <a:cubicBezTo>
                  <a:pt x="5033593" y="844602"/>
                  <a:pt x="4064087" y="634964"/>
                  <a:pt x="2868142" y="634964"/>
                </a:cubicBezTo>
                <a:close/>
                <a:moveTo>
                  <a:pt x="0" y="0"/>
                </a:moveTo>
                <a:lnTo>
                  <a:pt x="5736284" y="0"/>
                </a:lnTo>
                <a:lnTo>
                  <a:pt x="5736284" y="6228731"/>
                </a:lnTo>
                <a:lnTo>
                  <a:pt x="2868142" y="6228731"/>
                </a:lnTo>
                <a:cubicBezTo>
                  <a:pt x="4064087" y="6228731"/>
                  <a:pt x="5033593" y="5589965"/>
                  <a:pt x="5033593" y="4802012"/>
                </a:cubicBezTo>
                <a:cubicBezTo>
                  <a:pt x="5033593" y="4014059"/>
                  <a:pt x="4064087" y="3375293"/>
                  <a:pt x="2868142" y="3375293"/>
                </a:cubicBezTo>
                <a:cubicBezTo>
                  <a:pt x="1672197" y="3375293"/>
                  <a:pt x="702690" y="4014059"/>
                  <a:pt x="702690" y="4802012"/>
                </a:cubicBezTo>
                <a:cubicBezTo>
                  <a:pt x="702690" y="5589965"/>
                  <a:pt x="1672197" y="6228731"/>
                  <a:pt x="2868142" y="6228731"/>
                </a:cubicBezTo>
                <a:lnTo>
                  <a:pt x="0" y="6228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1D9101-0A20-A644-B98A-5AAB72007147}" type="datetime1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Growth marketing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73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64108"/>
            <a:ext cx="8481400" cy="146536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2495234"/>
            <a:ext cx="8481400" cy="3727766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1600"/>
            </a:lvl1pPr>
            <a:lvl2pPr marL="685800" indent="-457200">
              <a:buFont typeface="+mj-lt"/>
              <a:buAutoNum type="arabicPeriod"/>
              <a:defRPr sz="16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D50EA-7C99-C642-BDB8-78B050F52948}" type="datetime1">
              <a:rPr lang="en-US" smtClean="0"/>
              <a:t>2/22/2026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60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001716"/>
            <a:ext cx="4663440" cy="150337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BB3D62-CDA4-76D5-336B-27C0EC9C46CE}"/>
              </a:ext>
            </a:extLst>
          </p:cNvPr>
          <p:cNvSpPr/>
          <p:nvPr userDrawn="1"/>
        </p:nvSpPr>
        <p:spPr>
          <a:xfrm>
            <a:off x="0" y="634999"/>
            <a:ext cx="6370319" cy="5588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34">
            <a:extLst>
              <a:ext uri="{FF2B5EF4-FFF2-40B4-BE49-F238E27FC236}">
                <a16:creationId xmlns:a16="http://schemas.microsoft.com/office/drawing/2014/main" id="{889B4C2F-1506-76B3-8948-1B68AC994F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59" y="1493440"/>
            <a:ext cx="5486400" cy="3867912"/>
          </a:xfrm>
          <a:custGeom>
            <a:avLst/>
            <a:gdLst>
              <a:gd name="connsiteX0" fmla="*/ 2743200 w 5486400"/>
              <a:gd name="connsiteY0" fmla="*/ 0 h 3871118"/>
              <a:gd name="connsiteX1" fmla="*/ 5486400 w 5486400"/>
              <a:gd name="connsiteY1" fmla="*/ 1943100 h 3871118"/>
              <a:gd name="connsiteX2" fmla="*/ 3296051 w 5486400"/>
              <a:gd name="connsiteY2" fmla="*/ 3846723 h 3871118"/>
              <a:gd name="connsiteX3" fmla="*/ 3070390 w 5486400"/>
              <a:gd name="connsiteY3" fmla="*/ 3871118 h 3871118"/>
              <a:gd name="connsiteX4" fmla="*/ 2416010 w 5486400"/>
              <a:gd name="connsiteY4" fmla="*/ 3871118 h 3871118"/>
              <a:gd name="connsiteX5" fmla="*/ 2190349 w 5486400"/>
              <a:gd name="connsiteY5" fmla="*/ 3846723 h 3871118"/>
              <a:gd name="connsiteX6" fmla="*/ 0 w 5486400"/>
              <a:gd name="connsiteY6" fmla="*/ 1943100 h 3871118"/>
              <a:gd name="connsiteX7" fmla="*/ 2743200 w 5486400"/>
              <a:gd name="connsiteY7" fmla="*/ 0 h 387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6400" h="3871118">
                <a:moveTo>
                  <a:pt x="2743200" y="0"/>
                </a:moveTo>
                <a:cubicBezTo>
                  <a:pt x="4258228" y="0"/>
                  <a:pt x="5486400" y="869956"/>
                  <a:pt x="5486400" y="1943100"/>
                </a:cubicBezTo>
                <a:cubicBezTo>
                  <a:pt x="5486400" y="2882101"/>
                  <a:pt x="4546081" y="3665536"/>
                  <a:pt x="3296051" y="3846723"/>
                </a:cubicBezTo>
                <a:lnTo>
                  <a:pt x="3070390" y="3871118"/>
                </a:lnTo>
                <a:lnTo>
                  <a:pt x="2416010" y="3871118"/>
                </a:lnTo>
                <a:lnTo>
                  <a:pt x="2190349" y="3846723"/>
                </a:lnTo>
                <a:cubicBezTo>
                  <a:pt x="940320" y="3665536"/>
                  <a:pt x="0" y="2882101"/>
                  <a:pt x="0" y="1943100"/>
                </a:cubicBezTo>
                <a:cubicBezTo>
                  <a:pt x="0" y="869956"/>
                  <a:pt x="1228172" y="0"/>
                  <a:pt x="2743200" y="0"/>
                </a:cubicBezTo>
                <a:close/>
              </a:path>
            </a:pathLst>
          </a:custGeo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86088"/>
            <a:ext cx="4663440" cy="3336912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1600"/>
            </a:lvl1pPr>
            <a:lvl2pPr marL="571500" indent="-342900">
              <a:buFont typeface="+mj-lt"/>
              <a:buAutoNum type="arabicPeriod"/>
              <a:defRPr sz="16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600"/>
            </a:lvl4pPr>
            <a:lvl5pPr>
              <a:buFont typeface="+mj-lt"/>
              <a:buAutoNum type="arabicPeriod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F157801D-503B-EF46-ADEC-5C959CCCA979}" type="datetime1">
              <a:rPr lang="en-US" smtClean="0"/>
              <a:t>2/22/2026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26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43" y="1001716"/>
            <a:ext cx="4305184" cy="755658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7343" y="2138373"/>
            <a:ext cx="4331151" cy="4084627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buFont typeface="+mj-lt"/>
              <a:buAutoNum type="arabicPeriod"/>
              <a:defRPr sz="1800"/>
            </a:lvl1pPr>
            <a:lvl2pPr marL="571500" indent="-342900">
              <a:lnSpc>
                <a:spcPct val="90000"/>
              </a:lnSpc>
              <a:buFont typeface="+mj-lt"/>
              <a:buAutoNum type="arabicPeriod"/>
              <a:defRPr sz="1800"/>
            </a:lvl2pPr>
            <a:lvl3pPr marL="800100" indent="-342900">
              <a:lnSpc>
                <a:spcPct val="90000"/>
              </a:lnSpc>
              <a:buFont typeface="+mj-lt"/>
              <a:buAutoNum type="arabicPeriod"/>
              <a:defRPr sz="1800"/>
            </a:lvl3pPr>
            <a:lvl4pPr marL="1028700" indent="-342900">
              <a:lnSpc>
                <a:spcPct val="90000"/>
              </a:lnSpc>
              <a:buFont typeface="+mj-lt"/>
              <a:buAutoNum type="arabicPeriod"/>
              <a:defRPr sz="1800"/>
            </a:lvl4pPr>
            <a:lvl5pPr>
              <a:lnSpc>
                <a:spcPct val="90000"/>
              </a:lnSpc>
              <a:buFont typeface="+mj-lt"/>
              <a:buAutoNum type="arabicPeriod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65F00CF-7379-A045-910C-C8066878311E}"/>
              </a:ext>
            </a:extLst>
          </p:cNvPr>
          <p:cNvSpPr/>
          <p:nvPr userDrawn="1"/>
        </p:nvSpPr>
        <p:spPr>
          <a:xfrm>
            <a:off x="5821680" y="634999"/>
            <a:ext cx="6370319" cy="5588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E8E9733-3F6B-B96D-7402-8479FE5630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63639" y="1493440"/>
            <a:ext cx="5486400" cy="3867912"/>
          </a:xfrm>
          <a:custGeom>
            <a:avLst/>
            <a:gdLst>
              <a:gd name="connsiteX0" fmla="*/ 2743200 w 5486400"/>
              <a:gd name="connsiteY0" fmla="*/ 0 h 3871118"/>
              <a:gd name="connsiteX1" fmla="*/ 5486400 w 5486400"/>
              <a:gd name="connsiteY1" fmla="*/ 1943100 h 3871118"/>
              <a:gd name="connsiteX2" fmla="*/ 3296051 w 5486400"/>
              <a:gd name="connsiteY2" fmla="*/ 3846723 h 3871118"/>
              <a:gd name="connsiteX3" fmla="*/ 3070390 w 5486400"/>
              <a:gd name="connsiteY3" fmla="*/ 3871118 h 3871118"/>
              <a:gd name="connsiteX4" fmla="*/ 2416010 w 5486400"/>
              <a:gd name="connsiteY4" fmla="*/ 3871118 h 3871118"/>
              <a:gd name="connsiteX5" fmla="*/ 2190349 w 5486400"/>
              <a:gd name="connsiteY5" fmla="*/ 3846723 h 3871118"/>
              <a:gd name="connsiteX6" fmla="*/ 0 w 5486400"/>
              <a:gd name="connsiteY6" fmla="*/ 1943100 h 3871118"/>
              <a:gd name="connsiteX7" fmla="*/ 2743200 w 5486400"/>
              <a:gd name="connsiteY7" fmla="*/ 0 h 387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6400" h="3871118">
                <a:moveTo>
                  <a:pt x="2743200" y="0"/>
                </a:moveTo>
                <a:cubicBezTo>
                  <a:pt x="4258228" y="0"/>
                  <a:pt x="5486400" y="869956"/>
                  <a:pt x="5486400" y="1943100"/>
                </a:cubicBezTo>
                <a:cubicBezTo>
                  <a:pt x="5486400" y="2882101"/>
                  <a:pt x="4546081" y="3665536"/>
                  <a:pt x="3296051" y="3846723"/>
                </a:cubicBezTo>
                <a:lnTo>
                  <a:pt x="3070390" y="3871118"/>
                </a:lnTo>
                <a:lnTo>
                  <a:pt x="2416010" y="3871118"/>
                </a:lnTo>
                <a:lnTo>
                  <a:pt x="2190349" y="3846723"/>
                </a:lnTo>
                <a:cubicBezTo>
                  <a:pt x="940320" y="3665536"/>
                  <a:pt x="0" y="2882101"/>
                  <a:pt x="0" y="1943100"/>
                </a:cubicBezTo>
                <a:cubicBezTo>
                  <a:pt x="0" y="869956"/>
                  <a:pt x="1228172" y="0"/>
                  <a:pt x="2743200" y="0"/>
                </a:cubicBezTo>
                <a:close/>
              </a:path>
            </a:pathLst>
          </a:custGeo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0DEB9912-DA83-3943-A195-65BA8C060432}" type="datetime1">
              <a:rPr lang="en-US" smtClean="0"/>
              <a:t>2/22/2026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75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EAFFA32D-4823-3A31-3A5A-72A0B530D8A2}"/>
              </a:ext>
            </a:extLst>
          </p:cNvPr>
          <p:cNvSpPr/>
          <p:nvPr userDrawn="1"/>
        </p:nvSpPr>
        <p:spPr>
          <a:xfrm rot="5400000" flipV="1">
            <a:off x="322554" y="307271"/>
            <a:ext cx="5329421" cy="4714880"/>
          </a:xfrm>
          <a:custGeom>
            <a:avLst/>
            <a:gdLst>
              <a:gd name="connsiteX0" fmla="*/ 1894180 w 5329421"/>
              <a:gd name="connsiteY0" fmla="*/ 2357439 h 4714880"/>
              <a:gd name="connsiteX1" fmla="*/ 3578496 w 5329421"/>
              <a:gd name="connsiteY1" fmla="*/ 4714878 h 4714880"/>
              <a:gd name="connsiteX2" fmla="*/ 3611865 w 5329421"/>
              <a:gd name="connsiteY2" fmla="*/ 4712520 h 4714880"/>
              <a:gd name="connsiteX3" fmla="*/ 3645262 w 5329421"/>
              <a:gd name="connsiteY3" fmla="*/ 4714880 h 4714880"/>
              <a:gd name="connsiteX4" fmla="*/ 5320882 w 5329421"/>
              <a:gd name="connsiteY4" fmla="*/ 2598475 h 4714880"/>
              <a:gd name="connsiteX5" fmla="*/ 5329421 w 5329421"/>
              <a:gd name="connsiteY5" fmla="*/ 2361794 h 4714880"/>
              <a:gd name="connsiteX6" fmla="*/ 5329421 w 5329421"/>
              <a:gd name="connsiteY6" fmla="*/ 2353088 h 4714880"/>
              <a:gd name="connsiteX7" fmla="*/ 5320882 w 5329421"/>
              <a:gd name="connsiteY7" fmla="*/ 2116407 h 4714880"/>
              <a:gd name="connsiteX8" fmla="*/ 3645262 w 5329421"/>
              <a:gd name="connsiteY8" fmla="*/ 2 h 4714880"/>
              <a:gd name="connsiteX9" fmla="*/ 3611893 w 5329421"/>
              <a:gd name="connsiteY9" fmla="*/ 2361 h 4714880"/>
              <a:gd name="connsiteX10" fmla="*/ 3578496 w 5329421"/>
              <a:gd name="connsiteY10" fmla="*/ 0 h 4714880"/>
              <a:gd name="connsiteX11" fmla="*/ 1894180 w 5329421"/>
              <a:gd name="connsiteY11" fmla="*/ 2357439 h 4714880"/>
              <a:gd name="connsiteX12" fmla="*/ 0 w 5329421"/>
              <a:gd name="connsiteY12" fmla="*/ 881203 h 4714880"/>
              <a:gd name="connsiteX13" fmla="*/ 0 w 5329421"/>
              <a:gd name="connsiteY13" fmla="*/ 3833675 h 4714880"/>
              <a:gd name="connsiteX14" fmla="*/ 9467 w 5329421"/>
              <a:gd name="connsiteY14" fmla="*/ 3861551 h 4714880"/>
              <a:gd name="connsiteX15" fmla="*/ 829380 w 5329421"/>
              <a:gd name="connsiteY15" fmla="*/ 4714878 h 4714880"/>
              <a:gd name="connsiteX16" fmla="*/ 1894134 w 5329421"/>
              <a:gd name="connsiteY16" fmla="*/ 2357439 h 4714880"/>
              <a:gd name="connsiteX17" fmla="*/ 829380 w 5329421"/>
              <a:gd name="connsiteY17" fmla="*/ 0 h 4714880"/>
              <a:gd name="connsiteX18" fmla="*/ 9467 w 5329421"/>
              <a:gd name="connsiteY18" fmla="*/ 853328 h 471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29421" h="4714880">
                <a:moveTo>
                  <a:pt x="1894180" y="2357439"/>
                </a:moveTo>
                <a:cubicBezTo>
                  <a:pt x="1894180" y="3659415"/>
                  <a:pt x="2648276" y="4714878"/>
                  <a:pt x="3578496" y="4714878"/>
                </a:cubicBezTo>
                <a:lnTo>
                  <a:pt x="3611865" y="4712520"/>
                </a:lnTo>
                <a:lnTo>
                  <a:pt x="3645262" y="4714880"/>
                </a:lnTo>
                <a:cubicBezTo>
                  <a:pt x="4517343" y="4714880"/>
                  <a:pt x="5234628" y="3787227"/>
                  <a:pt x="5320882" y="2598475"/>
                </a:cubicBezTo>
                <a:lnTo>
                  <a:pt x="5329421" y="2361794"/>
                </a:lnTo>
                <a:lnTo>
                  <a:pt x="5329421" y="2353088"/>
                </a:lnTo>
                <a:lnTo>
                  <a:pt x="5320882" y="2116407"/>
                </a:lnTo>
                <a:cubicBezTo>
                  <a:pt x="5234628" y="927654"/>
                  <a:pt x="4517343" y="2"/>
                  <a:pt x="3645262" y="2"/>
                </a:cubicBezTo>
                <a:lnTo>
                  <a:pt x="3611893" y="2361"/>
                </a:lnTo>
                <a:lnTo>
                  <a:pt x="3578496" y="0"/>
                </a:lnTo>
                <a:cubicBezTo>
                  <a:pt x="2648276" y="0"/>
                  <a:pt x="1894180" y="1055462"/>
                  <a:pt x="1894180" y="2357439"/>
                </a:cubicBezTo>
                <a:close/>
                <a:moveTo>
                  <a:pt x="0" y="881203"/>
                </a:moveTo>
                <a:lnTo>
                  <a:pt x="0" y="3833675"/>
                </a:lnTo>
                <a:lnTo>
                  <a:pt x="9467" y="3861551"/>
                </a:lnTo>
                <a:cubicBezTo>
                  <a:pt x="204772" y="4382861"/>
                  <a:pt x="499564" y="4714878"/>
                  <a:pt x="829380" y="4714878"/>
                </a:cubicBezTo>
                <a:cubicBezTo>
                  <a:pt x="1417423" y="4714878"/>
                  <a:pt x="1894134" y="3659415"/>
                  <a:pt x="1894134" y="2357439"/>
                </a:cubicBezTo>
                <a:cubicBezTo>
                  <a:pt x="1894134" y="1055462"/>
                  <a:pt x="1417423" y="0"/>
                  <a:pt x="829380" y="0"/>
                </a:cubicBezTo>
                <a:cubicBezTo>
                  <a:pt x="499564" y="0"/>
                  <a:pt x="204772" y="332017"/>
                  <a:pt x="9467" y="853328"/>
                </a:cubicBezTo>
                <a:close/>
              </a:path>
            </a:pathLst>
          </a:custGeom>
          <a:solidFill>
            <a:schemeClr val="accent2"/>
          </a:solidFill>
          <a:ln w="67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6" y="2495233"/>
            <a:ext cx="4714881" cy="2233293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6500" y="2495233"/>
            <a:ext cx="5271464" cy="2233294"/>
          </a:xfrm>
        </p:spPr>
        <p:txBody>
          <a:bodyPr anchor="ctr"/>
          <a:lstStyle>
            <a:lvl1pPr marL="0" indent="0" algn="l">
              <a:buNone/>
              <a:defRPr/>
            </a:lvl1pPr>
            <a:lvl2pPr marL="228600" indent="0" algn="l">
              <a:buNone/>
              <a:defRPr/>
            </a:lvl2pPr>
            <a:lvl3pPr marL="457200" indent="0" algn="l">
              <a:buNone/>
              <a:defRPr/>
            </a:lvl3pPr>
            <a:lvl4pPr marL="685800" indent="0" algn="l">
              <a:buNone/>
              <a:defRPr/>
            </a:lvl4pPr>
            <a:lvl5pPr marL="914400" indent="0" algn="l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D4203-094B-0D4B-879D-04F5C4F2A8FE}" type="datetime1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83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7" y="2129475"/>
            <a:ext cx="3771900" cy="372776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2129475"/>
            <a:ext cx="5652462" cy="37277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0DAB2-5272-0346-9ECD-E0A6C2764DB4}" type="datetime1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51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59"/>
            <a:ext cx="4328497" cy="484124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0" y="1381759"/>
            <a:ext cx="5652469" cy="48412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4B29-56AA-9C42-ADF3-4AB1EB6F403E}" type="datetime1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4999"/>
            <a:ext cx="4328498" cy="522224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634999"/>
            <a:ext cx="6209053" cy="56332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A7D4-F682-584C-BBAE-B4231503FB62}" type="datetime1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46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4999"/>
            <a:ext cx="3385523" cy="55880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5936" y="634999"/>
            <a:ext cx="7152028" cy="55880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C5130-9426-2744-B098-3B51DCEC7F04}" type="datetime1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51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11" y="634998"/>
            <a:ext cx="6209053" cy="1056641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5C3C84-2445-A196-7F5F-258A70EC2DB8}"/>
              </a:ext>
            </a:extLst>
          </p:cNvPr>
          <p:cNvSpPr/>
          <p:nvPr userDrawn="1"/>
        </p:nvSpPr>
        <p:spPr>
          <a:xfrm>
            <a:off x="0" y="0"/>
            <a:ext cx="4791456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E8E21C7C-0CD1-5AAF-6BBD-63E495FF25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1772" y="736601"/>
            <a:ext cx="3867912" cy="5486400"/>
          </a:xfrm>
          <a:custGeom>
            <a:avLst/>
            <a:gdLst>
              <a:gd name="connsiteX0" fmla="*/ 1933956 w 3867912"/>
              <a:gd name="connsiteY0" fmla="*/ 0 h 5486400"/>
              <a:gd name="connsiteX1" fmla="*/ 3867912 w 3867912"/>
              <a:gd name="connsiteY1" fmla="*/ 2743200 h 5486400"/>
              <a:gd name="connsiteX2" fmla="*/ 1933956 w 3867912"/>
              <a:gd name="connsiteY2" fmla="*/ 5486400 h 5486400"/>
              <a:gd name="connsiteX3" fmla="*/ 0 w 3867912"/>
              <a:gd name="connsiteY3" fmla="*/ 2743200 h 5486400"/>
              <a:gd name="connsiteX4" fmla="*/ 1933956 w 3867912"/>
              <a:gd name="connsiteY4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7912" h="5486400">
                <a:moveTo>
                  <a:pt x="1933956" y="0"/>
                </a:moveTo>
                <a:cubicBezTo>
                  <a:pt x="3002050" y="0"/>
                  <a:pt x="3867912" y="1228172"/>
                  <a:pt x="3867912" y="2743200"/>
                </a:cubicBezTo>
                <a:cubicBezTo>
                  <a:pt x="3867912" y="4258228"/>
                  <a:pt x="3002050" y="5486400"/>
                  <a:pt x="1933956" y="5486400"/>
                </a:cubicBezTo>
                <a:cubicBezTo>
                  <a:pt x="865862" y="5486400"/>
                  <a:pt x="0" y="4258228"/>
                  <a:pt x="0" y="2743200"/>
                </a:cubicBezTo>
                <a:cubicBezTo>
                  <a:pt x="0" y="1228172"/>
                  <a:pt x="865862" y="0"/>
                  <a:pt x="1933956" y="0"/>
                </a:cubicBezTo>
                <a:close/>
              </a:path>
            </a:pathLst>
          </a:custGeo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2129475"/>
            <a:ext cx="6209053" cy="40935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CB74803-9A2C-034F-B1A1-F6470E6CA660}" type="datetime1">
              <a:rPr lang="en-US" smtClean="0"/>
              <a:t>2/22/2026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70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10923934" cy="7556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30" y="2138372"/>
            <a:ext cx="10923934" cy="40846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A8624-D4B9-7C44-BA3F-B13CDFB276DF}" type="datetime1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739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4998"/>
            <a:ext cx="6209065" cy="1098299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129475"/>
            <a:ext cx="6209066" cy="40935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FE2F9A-59A2-7E9F-464F-7A36143AEF3C}"/>
              </a:ext>
            </a:extLst>
          </p:cNvPr>
          <p:cNvSpPr/>
          <p:nvPr userDrawn="1"/>
        </p:nvSpPr>
        <p:spPr>
          <a:xfrm>
            <a:off x="7395223" y="0"/>
            <a:ext cx="4791456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B460171E-C624-E466-975C-D2BE23155D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56995" y="736601"/>
            <a:ext cx="3867912" cy="5486400"/>
          </a:xfrm>
          <a:custGeom>
            <a:avLst/>
            <a:gdLst>
              <a:gd name="connsiteX0" fmla="*/ 1933956 w 3867912"/>
              <a:gd name="connsiteY0" fmla="*/ 0 h 5486400"/>
              <a:gd name="connsiteX1" fmla="*/ 3867912 w 3867912"/>
              <a:gd name="connsiteY1" fmla="*/ 2743200 h 5486400"/>
              <a:gd name="connsiteX2" fmla="*/ 1933956 w 3867912"/>
              <a:gd name="connsiteY2" fmla="*/ 5486400 h 5486400"/>
              <a:gd name="connsiteX3" fmla="*/ 0 w 3867912"/>
              <a:gd name="connsiteY3" fmla="*/ 2743200 h 5486400"/>
              <a:gd name="connsiteX4" fmla="*/ 1933956 w 3867912"/>
              <a:gd name="connsiteY4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7912" h="5486400">
                <a:moveTo>
                  <a:pt x="1933956" y="0"/>
                </a:moveTo>
                <a:cubicBezTo>
                  <a:pt x="3002050" y="0"/>
                  <a:pt x="3867912" y="1228172"/>
                  <a:pt x="3867912" y="2743200"/>
                </a:cubicBezTo>
                <a:cubicBezTo>
                  <a:pt x="3867912" y="4258228"/>
                  <a:pt x="3002050" y="5486400"/>
                  <a:pt x="1933956" y="5486400"/>
                </a:cubicBezTo>
                <a:cubicBezTo>
                  <a:pt x="865862" y="5486400"/>
                  <a:pt x="0" y="4258228"/>
                  <a:pt x="0" y="2743200"/>
                </a:cubicBezTo>
                <a:cubicBezTo>
                  <a:pt x="0" y="1228172"/>
                  <a:pt x="865862" y="0"/>
                  <a:pt x="1933956" y="0"/>
                </a:cubicBezTo>
                <a:close/>
              </a:path>
            </a:pathLst>
          </a:custGeo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1D3B9E8-F3C1-6446-B37C-65190666CE5C}" type="datetime1">
              <a:rPr lang="en-US" smtClean="0"/>
              <a:t>2/22/2026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97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2526" y="634999"/>
            <a:ext cx="6595437" cy="1116046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983495-936E-09A0-8CE3-E436C7809CBB}"/>
              </a:ext>
            </a:extLst>
          </p:cNvPr>
          <p:cNvSpPr/>
          <p:nvPr userDrawn="1"/>
        </p:nvSpPr>
        <p:spPr>
          <a:xfrm>
            <a:off x="0" y="634999"/>
            <a:ext cx="4023360" cy="558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2A8DBB29-ED35-445B-4F04-9E61708B9E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1771" y="1215611"/>
            <a:ext cx="3120877" cy="4426776"/>
          </a:xfrm>
          <a:custGeom>
            <a:avLst/>
            <a:gdLst>
              <a:gd name="connsiteX0" fmla="*/ 1933956 w 3867912"/>
              <a:gd name="connsiteY0" fmla="*/ 0 h 5486400"/>
              <a:gd name="connsiteX1" fmla="*/ 3867912 w 3867912"/>
              <a:gd name="connsiteY1" fmla="*/ 2743200 h 5486400"/>
              <a:gd name="connsiteX2" fmla="*/ 1933956 w 3867912"/>
              <a:gd name="connsiteY2" fmla="*/ 5486400 h 5486400"/>
              <a:gd name="connsiteX3" fmla="*/ 0 w 3867912"/>
              <a:gd name="connsiteY3" fmla="*/ 2743200 h 5486400"/>
              <a:gd name="connsiteX4" fmla="*/ 1933956 w 3867912"/>
              <a:gd name="connsiteY4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7912" h="5486400">
                <a:moveTo>
                  <a:pt x="1933956" y="0"/>
                </a:moveTo>
                <a:cubicBezTo>
                  <a:pt x="3002050" y="0"/>
                  <a:pt x="3867912" y="1228172"/>
                  <a:pt x="3867912" y="2743200"/>
                </a:cubicBezTo>
                <a:cubicBezTo>
                  <a:pt x="3867912" y="4258228"/>
                  <a:pt x="3002050" y="5486400"/>
                  <a:pt x="1933956" y="5486400"/>
                </a:cubicBezTo>
                <a:cubicBezTo>
                  <a:pt x="865862" y="5486400"/>
                  <a:pt x="0" y="4258228"/>
                  <a:pt x="0" y="2743200"/>
                </a:cubicBezTo>
                <a:cubicBezTo>
                  <a:pt x="0" y="1228172"/>
                  <a:pt x="865862" y="0"/>
                  <a:pt x="1933956" y="0"/>
                </a:cubicBezTo>
                <a:close/>
              </a:path>
            </a:pathLst>
          </a:custGeo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6" y="2126905"/>
            <a:ext cx="6595437" cy="40960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C94DBE0E-BA63-894B-AD67-B5534C763ECE}" type="datetime1">
              <a:rPr lang="en-US" smtClean="0"/>
              <a:t>2/22/2026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775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4999"/>
            <a:ext cx="6836617" cy="1073601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129474"/>
            <a:ext cx="6823674" cy="4093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4A0309-D065-CD9D-2479-AD56597FB81F}"/>
              </a:ext>
            </a:extLst>
          </p:cNvPr>
          <p:cNvSpPr/>
          <p:nvPr userDrawn="1"/>
        </p:nvSpPr>
        <p:spPr>
          <a:xfrm>
            <a:off x="8168640" y="634999"/>
            <a:ext cx="4023360" cy="558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FD96658A-D342-DC0B-8552-B2E33145325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30411" y="1215611"/>
            <a:ext cx="3120877" cy="4426776"/>
          </a:xfrm>
          <a:custGeom>
            <a:avLst/>
            <a:gdLst>
              <a:gd name="connsiteX0" fmla="*/ 1933956 w 3867912"/>
              <a:gd name="connsiteY0" fmla="*/ 0 h 5486400"/>
              <a:gd name="connsiteX1" fmla="*/ 3867912 w 3867912"/>
              <a:gd name="connsiteY1" fmla="*/ 2743200 h 5486400"/>
              <a:gd name="connsiteX2" fmla="*/ 1933956 w 3867912"/>
              <a:gd name="connsiteY2" fmla="*/ 5486400 h 5486400"/>
              <a:gd name="connsiteX3" fmla="*/ 0 w 3867912"/>
              <a:gd name="connsiteY3" fmla="*/ 2743200 h 5486400"/>
              <a:gd name="connsiteX4" fmla="*/ 1933956 w 3867912"/>
              <a:gd name="connsiteY4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7912" h="5486400">
                <a:moveTo>
                  <a:pt x="1933956" y="0"/>
                </a:moveTo>
                <a:cubicBezTo>
                  <a:pt x="3002050" y="0"/>
                  <a:pt x="3867912" y="1228172"/>
                  <a:pt x="3867912" y="2743200"/>
                </a:cubicBezTo>
                <a:cubicBezTo>
                  <a:pt x="3867912" y="4258228"/>
                  <a:pt x="3002050" y="5486400"/>
                  <a:pt x="1933956" y="5486400"/>
                </a:cubicBezTo>
                <a:cubicBezTo>
                  <a:pt x="865862" y="5486400"/>
                  <a:pt x="0" y="4258228"/>
                  <a:pt x="0" y="2743200"/>
                </a:cubicBezTo>
                <a:cubicBezTo>
                  <a:pt x="0" y="1228172"/>
                  <a:pt x="865862" y="0"/>
                  <a:pt x="1933956" y="0"/>
                </a:cubicBezTo>
                <a:close/>
              </a:path>
            </a:pathLst>
          </a:custGeo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98EB195-6C83-E04A-B652-F00DFBE24657}" type="datetime1">
              <a:rPr lang="en-US" smtClean="0"/>
              <a:t>2/22/2026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588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745" y="634999"/>
            <a:ext cx="4304219" cy="1122375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E7868F-C970-BDC2-3C59-C3B9D60646EC}"/>
              </a:ext>
            </a:extLst>
          </p:cNvPr>
          <p:cNvSpPr/>
          <p:nvPr userDrawn="1"/>
        </p:nvSpPr>
        <p:spPr>
          <a:xfrm>
            <a:off x="634036" y="1"/>
            <a:ext cx="5736284" cy="622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86">
            <a:extLst>
              <a:ext uri="{FF2B5EF4-FFF2-40B4-BE49-F238E27FC236}">
                <a16:creationId xmlns:a16="http://schemas.microsoft.com/office/drawing/2014/main" id="{59A01815-2226-42BA-5989-B67063705B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37514" y="1041818"/>
            <a:ext cx="4729325" cy="4764694"/>
          </a:xfrm>
          <a:custGeom>
            <a:avLst/>
            <a:gdLst>
              <a:gd name="connsiteX0" fmla="*/ 3182230 w 4729325"/>
              <a:gd name="connsiteY0" fmla="*/ 109 h 4764694"/>
              <a:gd name="connsiteX1" fmla="*/ 4282822 w 4729325"/>
              <a:gd name="connsiteY1" fmla="*/ 421273 h 4764694"/>
              <a:gd name="connsiteX2" fmla="*/ 3747220 w 4729325"/>
              <a:gd name="connsiteY2" fmla="*/ 3734650 h 4764694"/>
              <a:gd name="connsiteX3" fmla="*/ 446504 w 4729325"/>
              <a:gd name="connsiteY3" fmla="*/ 4343421 h 4764694"/>
              <a:gd name="connsiteX4" fmla="*/ 982106 w 4729325"/>
              <a:gd name="connsiteY4" fmla="*/ 1030045 h 4764694"/>
              <a:gd name="connsiteX5" fmla="*/ 3182230 w 4729325"/>
              <a:gd name="connsiteY5" fmla="*/ 109 h 47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9325" h="4764694">
                <a:moveTo>
                  <a:pt x="3182230" y="109"/>
                </a:moveTo>
                <a:cubicBezTo>
                  <a:pt x="3609712" y="4486"/>
                  <a:pt x="3996485" y="141202"/>
                  <a:pt x="4282822" y="421273"/>
                </a:cubicBezTo>
                <a:cubicBezTo>
                  <a:pt x="5046387" y="1168129"/>
                  <a:pt x="4806591" y="2651578"/>
                  <a:pt x="3747220" y="3734650"/>
                </a:cubicBezTo>
                <a:cubicBezTo>
                  <a:pt x="2687850" y="4817721"/>
                  <a:pt x="1210069" y="5090277"/>
                  <a:pt x="446504" y="4343421"/>
                </a:cubicBezTo>
                <a:cubicBezTo>
                  <a:pt x="-317062" y="3596565"/>
                  <a:pt x="-77265" y="2113116"/>
                  <a:pt x="982106" y="1030045"/>
                </a:cubicBezTo>
                <a:cubicBezTo>
                  <a:pt x="1644213" y="353125"/>
                  <a:pt x="2469760" y="-7187"/>
                  <a:pt x="3182230" y="109"/>
                </a:cubicBezTo>
                <a:close/>
              </a:path>
            </a:pathLst>
          </a:custGeo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29475"/>
            <a:ext cx="4304219" cy="4093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F19ABAC-CEC0-3744-94EB-1D764E2366A2}" type="datetime1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642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07" y="1001715"/>
            <a:ext cx="4714998" cy="74676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30" y="2129475"/>
            <a:ext cx="4714106" cy="4179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DFB919A-0FBE-5996-8285-F65A2832E27F}"/>
              </a:ext>
            </a:extLst>
          </p:cNvPr>
          <p:cNvSpPr/>
          <p:nvPr userDrawn="1"/>
        </p:nvSpPr>
        <p:spPr>
          <a:xfrm>
            <a:off x="5821681" y="634999"/>
            <a:ext cx="5736284" cy="5588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17979BA9-1DC6-39F8-19D7-0BC804341A3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25159" y="1041818"/>
            <a:ext cx="4729325" cy="4764694"/>
          </a:xfrm>
          <a:custGeom>
            <a:avLst/>
            <a:gdLst>
              <a:gd name="connsiteX0" fmla="*/ 3182230 w 4729325"/>
              <a:gd name="connsiteY0" fmla="*/ 109 h 4764694"/>
              <a:gd name="connsiteX1" fmla="*/ 4282822 w 4729325"/>
              <a:gd name="connsiteY1" fmla="*/ 421273 h 4764694"/>
              <a:gd name="connsiteX2" fmla="*/ 3747220 w 4729325"/>
              <a:gd name="connsiteY2" fmla="*/ 3734650 h 4764694"/>
              <a:gd name="connsiteX3" fmla="*/ 446504 w 4729325"/>
              <a:gd name="connsiteY3" fmla="*/ 4343421 h 4764694"/>
              <a:gd name="connsiteX4" fmla="*/ 982106 w 4729325"/>
              <a:gd name="connsiteY4" fmla="*/ 1030045 h 4764694"/>
              <a:gd name="connsiteX5" fmla="*/ 3182230 w 4729325"/>
              <a:gd name="connsiteY5" fmla="*/ 109 h 47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9325" h="4764694">
                <a:moveTo>
                  <a:pt x="3182230" y="109"/>
                </a:moveTo>
                <a:cubicBezTo>
                  <a:pt x="3609712" y="4486"/>
                  <a:pt x="3996485" y="141202"/>
                  <a:pt x="4282822" y="421273"/>
                </a:cubicBezTo>
                <a:cubicBezTo>
                  <a:pt x="5046387" y="1168129"/>
                  <a:pt x="4806591" y="2651578"/>
                  <a:pt x="3747220" y="3734650"/>
                </a:cubicBezTo>
                <a:cubicBezTo>
                  <a:pt x="2687850" y="4817721"/>
                  <a:pt x="1210069" y="5090277"/>
                  <a:pt x="446504" y="4343421"/>
                </a:cubicBezTo>
                <a:cubicBezTo>
                  <a:pt x="-317062" y="3596565"/>
                  <a:pt x="-77265" y="2113116"/>
                  <a:pt x="982106" y="1030045"/>
                </a:cubicBezTo>
                <a:cubicBezTo>
                  <a:pt x="1644213" y="353125"/>
                  <a:pt x="2469760" y="-7187"/>
                  <a:pt x="3182230" y="109"/>
                </a:cubicBezTo>
                <a:close/>
              </a:path>
            </a:pathLst>
          </a:custGeo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E2AAE019-E83D-CB42-A578-B360638D96E4}" type="datetime1">
              <a:rPr lang="en-US" smtClean="0"/>
              <a:t>2/22/2026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366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097" y="686054"/>
            <a:ext cx="4333731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B9BC52-F4B9-40D3-13B2-C974CC90EF84}"/>
              </a:ext>
            </a:extLst>
          </p:cNvPr>
          <p:cNvSpPr/>
          <p:nvPr userDrawn="1"/>
        </p:nvSpPr>
        <p:spPr>
          <a:xfrm>
            <a:off x="0" y="634999"/>
            <a:ext cx="6370319" cy="5588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4">
            <a:extLst>
              <a:ext uri="{FF2B5EF4-FFF2-40B4-BE49-F238E27FC236}">
                <a16:creationId xmlns:a16="http://schemas.microsoft.com/office/drawing/2014/main" id="{B5950EFE-356D-C8EA-2569-0F26EFFA4E3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59" y="1493440"/>
            <a:ext cx="5486400" cy="3867912"/>
          </a:xfrm>
          <a:custGeom>
            <a:avLst/>
            <a:gdLst>
              <a:gd name="connsiteX0" fmla="*/ 2743200 w 5486400"/>
              <a:gd name="connsiteY0" fmla="*/ 0 h 3871118"/>
              <a:gd name="connsiteX1" fmla="*/ 5486400 w 5486400"/>
              <a:gd name="connsiteY1" fmla="*/ 1943100 h 3871118"/>
              <a:gd name="connsiteX2" fmla="*/ 3296051 w 5486400"/>
              <a:gd name="connsiteY2" fmla="*/ 3846723 h 3871118"/>
              <a:gd name="connsiteX3" fmla="*/ 3070390 w 5486400"/>
              <a:gd name="connsiteY3" fmla="*/ 3871118 h 3871118"/>
              <a:gd name="connsiteX4" fmla="*/ 2416010 w 5486400"/>
              <a:gd name="connsiteY4" fmla="*/ 3871118 h 3871118"/>
              <a:gd name="connsiteX5" fmla="*/ 2190349 w 5486400"/>
              <a:gd name="connsiteY5" fmla="*/ 3846723 h 3871118"/>
              <a:gd name="connsiteX6" fmla="*/ 0 w 5486400"/>
              <a:gd name="connsiteY6" fmla="*/ 1943100 h 3871118"/>
              <a:gd name="connsiteX7" fmla="*/ 2743200 w 5486400"/>
              <a:gd name="connsiteY7" fmla="*/ 0 h 387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6400" h="3871118">
                <a:moveTo>
                  <a:pt x="2743200" y="0"/>
                </a:moveTo>
                <a:cubicBezTo>
                  <a:pt x="4258228" y="0"/>
                  <a:pt x="5486400" y="869956"/>
                  <a:pt x="5486400" y="1943100"/>
                </a:cubicBezTo>
                <a:cubicBezTo>
                  <a:pt x="5486400" y="2882101"/>
                  <a:pt x="4546081" y="3665536"/>
                  <a:pt x="3296051" y="3846723"/>
                </a:cubicBezTo>
                <a:lnTo>
                  <a:pt x="3070390" y="3871118"/>
                </a:lnTo>
                <a:lnTo>
                  <a:pt x="2416010" y="3871118"/>
                </a:lnTo>
                <a:lnTo>
                  <a:pt x="2190349" y="3846723"/>
                </a:lnTo>
                <a:cubicBezTo>
                  <a:pt x="940320" y="3665536"/>
                  <a:pt x="0" y="2882101"/>
                  <a:pt x="0" y="1943100"/>
                </a:cubicBezTo>
                <a:cubicBezTo>
                  <a:pt x="0" y="869956"/>
                  <a:pt x="1228172" y="0"/>
                  <a:pt x="2743200" y="0"/>
                </a:cubicBezTo>
                <a:close/>
              </a:path>
            </a:pathLst>
          </a:custGeo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34137" y="1748474"/>
            <a:ext cx="4323828" cy="4615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ED57CA4-9B91-014F-9006-ED823B296BC5}" type="datetime1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27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674563"/>
            <a:ext cx="4702537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156" y="1748474"/>
            <a:ext cx="4702537" cy="461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6030CF-FEDC-475D-1C44-D1A9610C48BE}"/>
              </a:ext>
            </a:extLst>
          </p:cNvPr>
          <p:cNvSpPr/>
          <p:nvPr userDrawn="1"/>
        </p:nvSpPr>
        <p:spPr>
          <a:xfrm>
            <a:off x="5821680" y="634999"/>
            <a:ext cx="6370319" cy="5588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4">
            <a:extLst>
              <a:ext uri="{FF2B5EF4-FFF2-40B4-BE49-F238E27FC236}">
                <a16:creationId xmlns:a16="http://schemas.microsoft.com/office/drawing/2014/main" id="{28ECA86B-B2EE-7857-89AB-8C4E9F0712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63639" y="1493440"/>
            <a:ext cx="5486400" cy="3867912"/>
          </a:xfrm>
          <a:custGeom>
            <a:avLst/>
            <a:gdLst>
              <a:gd name="connsiteX0" fmla="*/ 2743200 w 5486400"/>
              <a:gd name="connsiteY0" fmla="*/ 0 h 3871118"/>
              <a:gd name="connsiteX1" fmla="*/ 5486400 w 5486400"/>
              <a:gd name="connsiteY1" fmla="*/ 1943100 h 3871118"/>
              <a:gd name="connsiteX2" fmla="*/ 3296051 w 5486400"/>
              <a:gd name="connsiteY2" fmla="*/ 3846723 h 3871118"/>
              <a:gd name="connsiteX3" fmla="*/ 3070390 w 5486400"/>
              <a:gd name="connsiteY3" fmla="*/ 3871118 h 3871118"/>
              <a:gd name="connsiteX4" fmla="*/ 2416010 w 5486400"/>
              <a:gd name="connsiteY4" fmla="*/ 3871118 h 3871118"/>
              <a:gd name="connsiteX5" fmla="*/ 2190349 w 5486400"/>
              <a:gd name="connsiteY5" fmla="*/ 3846723 h 3871118"/>
              <a:gd name="connsiteX6" fmla="*/ 0 w 5486400"/>
              <a:gd name="connsiteY6" fmla="*/ 1943100 h 3871118"/>
              <a:gd name="connsiteX7" fmla="*/ 2743200 w 5486400"/>
              <a:gd name="connsiteY7" fmla="*/ 0 h 387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6400" h="3871118">
                <a:moveTo>
                  <a:pt x="2743200" y="0"/>
                </a:moveTo>
                <a:cubicBezTo>
                  <a:pt x="4258228" y="0"/>
                  <a:pt x="5486400" y="869956"/>
                  <a:pt x="5486400" y="1943100"/>
                </a:cubicBezTo>
                <a:cubicBezTo>
                  <a:pt x="5486400" y="2882101"/>
                  <a:pt x="4546081" y="3665536"/>
                  <a:pt x="3296051" y="3846723"/>
                </a:cubicBezTo>
                <a:lnTo>
                  <a:pt x="3070390" y="3871118"/>
                </a:lnTo>
                <a:lnTo>
                  <a:pt x="2416010" y="3871118"/>
                </a:lnTo>
                <a:lnTo>
                  <a:pt x="2190349" y="3846723"/>
                </a:lnTo>
                <a:cubicBezTo>
                  <a:pt x="940320" y="3665536"/>
                  <a:pt x="0" y="2882101"/>
                  <a:pt x="0" y="1943100"/>
                </a:cubicBezTo>
                <a:cubicBezTo>
                  <a:pt x="0" y="869956"/>
                  <a:pt x="1228172" y="0"/>
                  <a:pt x="2743200" y="0"/>
                </a:cubicBezTo>
                <a:close/>
              </a:path>
            </a:pathLst>
          </a:custGeo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5B19DAFB-FAB1-764F-BE9B-0C575278000C}" type="datetime1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Growth marketing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81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634999"/>
            <a:ext cx="3345301" cy="1113476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101BBF-E06C-C8BD-9613-D1E0E2997D96}"/>
              </a:ext>
            </a:extLst>
          </p:cNvPr>
          <p:cNvSpPr/>
          <p:nvPr userDrawn="1"/>
        </p:nvSpPr>
        <p:spPr>
          <a:xfrm>
            <a:off x="0" y="634999"/>
            <a:ext cx="7517219" cy="5588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34">
            <a:extLst>
              <a:ext uri="{FF2B5EF4-FFF2-40B4-BE49-F238E27FC236}">
                <a16:creationId xmlns:a16="http://schemas.microsoft.com/office/drawing/2014/main" id="{EC6F8BE1-DBF8-9F46-A1A0-170BE0AC9F4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1959" y="1096133"/>
            <a:ext cx="6618060" cy="4665732"/>
          </a:xfrm>
          <a:custGeom>
            <a:avLst/>
            <a:gdLst>
              <a:gd name="connsiteX0" fmla="*/ 2743200 w 5486400"/>
              <a:gd name="connsiteY0" fmla="*/ 0 h 3871118"/>
              <a:gd name="connsiteX1" fmla="*/ 5486400 w 5486400"/>
              <a:gd name="connsiteY1" fmla="*/ 1943100 h 3871118"/>
              <a:gd name="connsiteX2" fmla="*/ 3296051 w 5486400"/>
              <a:gd name="connsiteY2" fmla="*/ 3846723 h 3871118"/>
              <a:gd name="connsiteX3" fmla="*/ 3070390 w 5486400"/>
              <a:gd name="connsiteY3" fmla="*/ 3871118 h 3871118"/>
              <a:gd name="connsiteX4" fmla="*/ 2416010 w 5486400"/>
              <a:gd name="connsiteY4" fmla="*/ 3871118 h 3871118"/>
              <a:gd name="connsiteX5" fmla="*/ 2190349 w 5486400"/>
              <a:gd name="connsiteY5" fmla="*/ 3846723 h 3871118"/>
              <a:gd name="connsiteX6" fmla="*/ 0 w 5486400"/>
              <a:gd name="connsiteY6" fmla="*/ 1943100 h 3871118"/>
              <a:gd name="connsiteX7" fmla="*/ 2743200 w 5486400"/>
              <a:gd name="connsiteY7" fmla="*/ 0 h 387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6400" h="3871118">
                <a:moveTo>
                  <a:pt x="2743200" y="0"/>
                </a:moveTo>
                <a:cubicBezTo>
                  <a:pt x="4258228" y="0"/>
                  <a:pt x="5486400" y="869956"/>
                  <a:pt x="5486400" y="1943100"/>
                </a:cubicBezTo>
                <a:cubicBezTo>
                  <a:pt x="5486400" y="2882101"/>
                  <a:pt x="4546081" y="3665536"/>
                  <a:pt x="3296051" y="3846723"/>
                </a:cubicBezTo>
                <a:lnTo>
                  <a:pt x="3070390" y="3871118"/>
                </a:lnTo>
                <a:lnTo>
                  <a:pt x="2416010" y="3871118"/>
                </a:lnTo>
                <a:lnTo>
                  <a:pt x="2190349" y="3846723"/>
                </a:lnTo>
                <a:cubicBezTo>
                  <a:pt x="940320" y="3665536"/>
                  <a:pt x="0" y="2882101"/>
                  <a:pt x="0" y="1943100"/>
                </a:cubicBezTo>
                <a:cubicBezTo>
                  <a:pt x="0" y="869956"/>
                  <a:pt x="1228172" y="0"/>
                  <a:pt x="2743200" y="0"/>
                </a:cubicBezTo>
                <a:close/>
              </a:path>
            </a:pathLst>
          </a:custGeo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129475"/>
            <a:ext cx="3345301" cy="4093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2FF7BC53-6B45-7742-9EBA-CB5E7E199EB6}" type="datetime1">
              <a:rPr lang="en-US" smtClean="0"/>
              <a:t>2/22/2026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074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634999"/>
            <a:ext cx="3376160" cy="1122375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157" y="2138375"/>
            <a:ext cx="3376160" cy="4084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EE5DEB-00A0-C51B-6DFC-390A6C17BC52}"/>
              </a:ext>
            </a:extLst>
          </p:cNvPr>
          <p:cNvSpPr/>
          <p:nvPr userDrawn="1"/>
        </p:nvSpPr>
        <p:spPr>
          <a:xfrm>
            <a:off x="4674781" y="634999"/>
            <a:ext cx="7517219" cy="5588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34">
            <a:extLst>
              <a:ext uri="{FF2B5EF4-FFF2-40B4-BE49-F238E27FC236}">
                <a16:creationId xmlns:a16="http://schemas.microsoft.com/office/drawing/2014/main" id="{09BDCEA9-FCD8-BF3F-D744-F8CFFB64D0A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16740" y="1096133"/>
            <a:ext cx="6618060" cy="4665732"/>
          </a:xfrm>
          <a:custGeom>
            <a:avLst/>
            <a:gdLst>
              <a:gd name="connsiteX0" fmla="*/ 2743200 w 5486400"/>
              <a:gd name="connsiteY0" fmla="*/ 0 h 3871118"/>
              <a:gd name="connsiteX1" fmla="*/ 5486400 w 5486400"/>
              <a:gd name="connsiteY1" fmla="*/ 1943100 h 3871118"/>
              <a:gd name="connsiteX2" fmla="*/ 3296051 w 5486400"/>
              <a:gd name="connsiteY2" fmla="*/ 3846723 h 3871118"/>
              <a:gd name="connsiteX3" fmla="*/ 3070390 w 5486400"/>
              <a:gd name="connsiteY3" fmla="*/ 3871118 h 3871118"/>
              <a:gd name="connsiteX4" fmla="*/ 2416010 w 5486400"/>
              <a:gd name="connsiteY4" fmla="*/ 3871118 h 3871118"/>
              <a:gd name="connsiteX5" fmla="*/ 2190349 w 5486400"/>
              <a:gd name="connsiteY5" fmla="*/ 3846723 h 3871118"/>
              <a:gd name="connsiteX6" fmla="*/ 0 w 5486400"/>
              <a:gd name="connsiteY6" fmla="*/ 1943100 h 3871118"/>
              <a:gd name="connsiteX7" fmla="*/ 2743200 w 5486400"/>
              <a:gd name="connsiteY7" fmla="*/ 0 h 387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6400" h="3871118">
                <a:moveTo>
                  <a:pt x="2743200" y="0"/>
                </a:moveTo>
                <a:cubicBezTo>
                  <a:pt x="4258228" y="0"/>
                  <a:pt x="5486400" y="869956"/>
                  <a:pt x="5486400" y="1943100"/>
                </a:cubicBezTo>
                <a:cubicBezTo>
                  <a:pt x="5486400" y="2882101"/>
                  <a:pt x="4546081" y="3665536"/>
                  <a:pt x="3296051" y="3846723"/>
                </a:cubicBezTo>
                <a:lnTo>
                  <a:pt x="3070390" y="3871118"/>
                </a:lnTo>
                <a:lnTo>
                  <a:pt x="2416010" y="3871118"/>
                </a:lnTo>
                <a:lnTo>
                  <a:pt x="2190349" y="3846723"/>
                </a:lnTo>
                <a:cubicBezTo>
                  <a:pt x="940320" y="3665536"/>
                  <a:pt x="0" y="2882101"/>
                  <a:pt x="0" y="1943100"/>
                </a:cubicBezTo>
                <a:cubicBezTo>
                  <a:pt x="0" y="869956"/>
                  <a:pt x="1228172" y="0"/>
                  <a:pt x="2743200" y="0"/>
                </a:cubicBezTo>
                <a:close/>
              </a:path>
            </a:pathLst>
          </a:custGeo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A5B05B6C-DEDB-7544-9F53-A4801D50D3DC}" type="datetime1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Growth marketing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269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01716"/>
            <a:ext cx="3214862" cy="150337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9CDADF-7E36-EBE1-34D0-785EEE3139B3}"/>
              </a:ext>
            </a:extLst>
          </p:cNvPr>
          <p:cNvSpPr/>
          <p:nvPr userDrawn="1"/>
        </p:nvSpPr>
        <p:spPr>
          <a:xfrm>
            <a:off x="0" y="634999"/>
            <a:ext cx="7517219" cy="5588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4">
            <a:extLst>
              <a:ext uri="{FF2B5EF4-FFF2-40B4-BE49-F238E27FC236}">
                <a16:creationId xmlns:a16="http://schemas.microsoft.com/office/drawing/2014/main" id="{04761C5D-E8A4-64AA-78FD-E268D115AC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1959" y="1096133"/>
            <a:ext cx="6618060" cy="4665732"/>
          </a:xfrm>
          <a:custGeom>
            <a:avLst/>
            <a:gdLst>
              <a:gd name="connsiteX0" fmla="*/ 2743200 w 5486400"/>
              <a:gd name="connsiteY0" fmla="*/ 0 h 3871118"/>
              <a:gd name="connsiteX1" fmla="*/ 5486400 w 5486400"/>
              <a:gd name="connsiteY1" fmla="*/ 1943100 h 3871118"/>
              <a:gd name="connsiteX2" fmla="*/ 3296051 w 5486400"/>
              <a:gd name="connsiteY2" fmla="*/ 3846723 h 3871118"/>
              <a:gd name="connsiteX3" fmla="*/ 3070390 w 5486400"/>
              <a:gd name="connsiteY3" fmla="*/ 3871118 h 3871118"/>
              <a:gd name="connsiteX4" fmla="*/ 2416010 w 5486400"/>
              <a:gd name="connsiteY4" fmla="*/ 3871118 h 3871118"/>
              <a:gd name="connsiteX5" fmla="*/ 2190349 w 5486400"/>
              <a:gd name="connsiteY5" fmla="*/ 3846723 h 3871118"/>
              <a:gd name="connsiteX6" fmla="*/ 0 w 5486400"/>
              <a:gd name="connsiteY6" fmla="*/ 1943100 h 3871118"/>
              <a:gd name="connsiteX7" fmla="*/ 2743200 w 5486400"/>
              <a:gd name="connsiteY7" fmla="*/ 0 h 387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6400" h="3871118">
                <a:moveTo>
                  <a:pt x="2743200" y="0"/>
                </a:moveTo>
                <a:cubicBezTo>
                  <a:pt x="4258228" y="0"/>
                  <a:pt x="5486400" y="869956"/>
                  <a:pt x="5486400" y="1943100"/>
                </a:cubicBezTo>
                <a:cubicBezTo>
                  <a:pt x="5486400" y="2882101"/>
                  <a:pt x="4546081" y="3665536"/>
                  <a:pt x="3296051" y="3846723"/>
                </a:cubicBezTo>
                <a:lnTo>
                  <a:pt x="3070390" y="3871118"/>
                </a:lnTo>
                <a:lnTo>
                  <a:pt x="2416010" y="3871118"/>
                </a:lnTo>
                <a:lnTo>
                  <a:pt x="2190349" y="3846723"/>
                </a:lnTo>
                <a:cubicBezTo>
                  <a:pt x="940320" y="3665536"/>
                  <a:pt x="0" y="2882101"/>
                  <a:pt x="0" y="1943100"/>
                </a:cubicBezTo>
                <a:cubicBezTo>
                  <a:pt x="0" y="869956"/>
                  <a:pt x="1228172" y="0"/>
                  <a:pt x="2743200" y="0"/>
                </a:cubicBezTo>
                <a:close/>
              </a:path>
            </a:pathLst>
          </a:custGeo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2877190"/>
            <a:ext cx="3214862" cy="334581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67BC866-C4B3-4A49-A8DC-A0BE5C9E8ADF}" type="datetime1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88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9478" y="632192"/>
            <a:ext cx="4328486" cy="372776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9477" y="4728526"/>
            <a:ext cx="4328487" cy="14944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C1856D-4088-6C7C-747C-BFC6B595D2C7}"/>
              </a:ext>
            </a:extLst>
          </p:cNvPr>
          <p:cNvSpPr/>
          <p:nvPr userDrawn="1"/>
        </p:nvSpPr>
        <p:spPr>
          <a:xfrm>
            <a:off x="634036" y="634999"/>
            <a:ext cx="5736284" cy="5588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86">
            <a:extLst>
              <a:ext uri="{FF2B5EF4-FFF2-40B4-BE49-F238E27FC236}">
                <a16:creationId xmlns:a16="http://schemas.microsoft.com/office/drawing/2014/main" id="{4C2DEE60-7B9C-F5F8-C631-1BBA2E094F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37514" y="1041818"/>
            <a:ext cx="4729325" cy="4764694"/>
          </a:xfrm>
          <a:custGeom>
            <a:avLst/>
            <a:gdLst>
              <a:gd name="connsiteX0" fmla="*/ 3182230 w 4729325"/>
              <a:gd name="connsiteY0" fmla="*/ 109 h 4764694"/>
              <a:gd name="connsiteX1" fmla="*/ 4282822 w 4729325"/>
              <a:gd name="connsiteY1" fmla="*/ 421273 h 4764694"/>
              <a:gd name="connsiteX2" fmla="*/ 3747220 w 4729325"/>
              <a:gd name="connsiteY2" fmla="*/ 3734650 h 4764694"/>
              <a:gd name="connsiteX3" fmla="*/ 446504 w 4729325"/>
              <a:gd name="connsiteY3" fmla="*/ 4343421 h 4764694"/>
              <a:gd name="connsiteX4" fmla="*/ 982106 w 4729325"/>
              <a:gd name="connsiteY4" fmla="*/ 1030045 h 4764694"/>
              <a:gd name="connsiteX5" fmla="*/ 3182230 w 4729325"/>
              <a:gd name="connsiteY5" fmla="*/ 109 h 47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9325" h="4764694">
                <a:moveTo>
                  <a:pt x="3182230" y="109"/>
                </a:moveTo>
                <a:cubicBezTo>
                  <a:pt x="3609712" y="4486"/>
                  <a:pt x="3996485" y="141202"/>
                  <a:pt x="4282822" y="421273"/>
                </a:cubicBezTo>
                <a:cubicBezTo>
                  <a:pt x="5046387" y="1168129"/>
                  <a:pt x="4806591" y="2651578"/>
                  <a:pt x="3747220" y="3734650"/>
                </a:cubicBezTo>
                <a:cubicBezTo>
                  <a:pt x="2687850" y="4817721"/>
                  <a:pt x="1210069" y="5090277"/>
                  <a:pt x="446504" y="4343421"/>
                </a:cubicBezTo>
                <a:cubicBezTo>
                  <a:pt x="-317062" y="3596565"/>
                  <a:pt x="-77265" y="2113116"/>
                  <a:pt x="982106" y="1030045"/>
                </a:cubicBezTo>
                <a:cubicBezTo>
                  <a:pt x="1644213" y="353125"/>
                  <a:pt x="2469760" y="-7187"/>
                  <a:pt x="3182230" y="109"/>
                </a:cubicBezTo>
                <a:close/>
              </a:path>
            </a:pathLst>
          </a:custGeo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2DEFB05-7E9F-904D-9899-4BFD23D31172}" type="datetime1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32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32" y="5109526"/>
            <a:ext cx="3739896" cy="1113475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57164" y="5109525"/>
            <a:ext cx="6400800" cy="1113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600"/>
            </a:lvl3pPr>
            <a:lvl4pPr marL="685800" indent="0">
              <a:buFont typeface="Arial" panose="020B0604020202020204" pitchFamily="34" charset="0"/>
              <a:buNone/>
              <a:defRPr sz="1600"/>
            </a:lvl4pPr>
            <a:lvl5pPr marL="914400" indent="0"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7C8D-329B-1A41-996A-C00FEEB4F1BF}" type="datetime1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149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638" y="4362766"/>
            <a:ext cx="2953618" cy="186023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981766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362766"/>
            <a:ext cx="7576722" cy="18602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93ED9-EFBD-5A47-956E-678E362C5636}" type="datetime1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725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634999"/>
            <a:ext cx="3006411" cy="1861191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B10367D4-204C-404A-8464-46B87B775F25}" type="datetime1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643897"/>
            <a:ext cx="7538412" cy="1861191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2938227"/>
            <a:ext cx="12192000" cy="3919773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517198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45318" cy="9704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1748474"/>
            <a:ext cx="6150815" cy="4474526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1748475"/>
            <a:ext cx="4333867" cy="44745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3CD41-8253-8740-8961-F06C3711FE73}" type="datetime1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60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4999"/>
            <a:ext cx="4714881" cy="113042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146428"/>
            <a:ext cx="4736262" cy="4076572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05498" y="634999"/>
            <a:ext cx="5652466" cy="5588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54A3-95B5-7540-93F4-9DA873291FAC}" type="datetime1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13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634999"/>
            <a:ext cx="3768108" cy="1113476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30" y="2129475"/>
            <a:ext cx="3752238" cy="4093525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82195" y="634999"/>
            <a:ext cx="6595443" cy="5588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D702-F775-114B-846E-EFE6911639ED}" type="datetime1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069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07" y="1001715"/>
            <a:ext cx="4714998" cy="74676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30" y="2129475"/>
            <a:ext cx="4714106" cy="4179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C0C886-859A-5158-F0E8-00B1BFC415AF}"/>
              </a:ext>
            </a:extLst>
          </p:cNvPr>
          <p:cNvSpPr/>
          <p:nvPr userDrawn="1"/>
        </p:nvSpPr>
        <p:spPr>
          <a:xfrm>
            <a:off x="5821686" y="0"/>
            <a:ext cx="573628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CEE0A2-7709-B62C-92B2-F79288C22C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55872" y="736601"/>
            <a:ext cx="3867912" cy="5486400"/>
          </a:xfrm>
          <a:custGeom>
            <a:avLst/>
            <a:gdLst>
              <a:gd name="connsiteX0" fmla="*/ 1933956 w 3867912"/>
              <a:gd name="connsiteY0" fmla="*/ 0 h 5486400"/>
              <a:gd name="connsiteX1" fmla="*/ 3867912 w 3867912"/>
              <a:gd name="connsiteY1" fmla="*/ 2743200 h 5486400"/>
              <a:gd name="connsiteX2" fmla="*/ 1933956 w 3867912"/>
              <a:gd name="connsiteY2" fmla="*/ 5486400 h 5486400"/>
              <a:gd name="connsiteX3" fmla="*/ 0 w 3867912"/>
              <a:gd name="connsiteY3" fmla="*/ 2743200 h 5486400"/>
              <a:gd name="connsiteX4" fmla="*/ 1933956 w 3867912"/>
              <a:gd name="connsiteY4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7912" h="5486400">
                <a:moveTo>
                  <a:pt x="1933956" y="0"/>
                </a:moveTo>
                <a:cubicBezTo>
                  <a:pt x="3002050" y="0"/>
                  <a:pt x="3867912" y="1228172"/>
                  <a:pt x="3867912" y="2743200"/>
                </a:cubicBezTo>
                <a:cubicBezTo>
                  <a:pt x="3867912" y="4258228"/>
                  <a:pt x="3002050" y="5486400"/>
                  <a:pt x="1933956" y="5486400"/>
                </a:cubicBezTo>
                <a:cubicBezTo>
                  <a:pt x="865862" y="5486400"/>
                  <a:pt x="0" y="4258228"/>
                  <a:pt x="0" y="2743200"/>
                </a:cubicBezTo>
                <a:cubicBezTo>
                  <a:pt x="0" y="1228172"/>
                  <a:pt x="865862" y="0"/>
                  <a:pt x="1933956" y="0"/>
                </a:cubicBezTo>
                <a:close/>
              </a:path>
            </a:pathLst>
          </a:custGeo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E2AAE019-E83D-CB42-A578-B360638D96E4}" type="datetime1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Growth marketing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56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07" y="1001715"/>
            <a:ext cx="4714998" cy="74676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30" y="2129475"/>
            <a:ext cx="4714106" cy="4179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EE1F0A-D57B-4C33-44C2-D2BF9B19B487}"/>
              </a:ext>
            </a:extLst>
          </p:cNvPr>
          <p:cNvSpPr/>
          <p:nvPr userDrawn="1"/>
        </p:nvSpPr>
        <p:spPr>
          <a:xfrm>
            <a:off x="5821681" y="0"/>
            <a:ext cx="5736284" cy="6818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FB73C4F7-F062-427F-E6F1-8992FE31EDC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25161" y="1041818"/>
            <a:ext cx="4729325" cy="4764694"/>
          </a:xfrm>
          <a:custGeom>
            <a:avLst/>
            <a:gdLst>
              <a:gd name="connsiteX0" fmla="*/ 3182230 w 4729325"/>
              <a:gd name="connsiteY0" fmla="*/ 109 h 4764694"/>
              <a:gd name="connsiteX1" fmla="*/ 4282822 w 4729325"/>
              <a:gd name="connsiteY1" fmla="*/ 421273 h 4764694"/>
              <a:gd name="connsiteX2" fmla="*/ 3747220 w 4729325"/>
              <a:gd name="connsiteY2" fmla="*/ 3734650 h 4764694"/>
              <a:gd name="connsiteX3" fmla="*/ 446504 w 4729325"/>
              <a:gd name="connsiteY3" fmla="*/ 4343421 h 4764694"/>
              <a:gd name="connsiteX4" fmla="*/ 982106 w 4729325"/>
              <a:gd name="connsiteY4" fmla="*/ 1030045 h 4764694"/>
              <a:gd name="connsiteX5" fmla="*/ 3182230 w 4729325"/>
              <a:gd name="connsiteY5" fmla="*/ 109 h 47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9325" h="4764694">
                <a:moveTo>
                  <a:pt x="3182230" y="109"/>
                </a:moveTo>
                <a:cubicBezTo>
                  <a:pt x="3609712" y="4486"/>
                  <a:pt x="3996485" y="141202"/>
                  <a:pt x="4282822" y="421273"/>
                </a:cubicBezTo>
                <a:cubicBezTo>
                  <a:pt x="5046387" y="1168129"/>
                  <a:pt x="4806591" y="2651578"/>
                  <a:pt x="3747220" y="3734650"/>
                </a:cubicBezTo>
                <a:cubicBezTo>
                  <a:pt x="2687850" y="4817721"/>
                  <a:pt x="1210069" y="5090277"/>
                  <a:pt x="446504" y="4343421"/>
                </a:cubicBezTo>
                <a:cubicBezTo>
                  <a:pt x="-317062" y="3596565"/>
                  <a:pt x="-77265" y="2113116"/>
                  <a:pt x="982106" y="1030045"/>
                </a:cubicBezTo>
                <a:cubicBezTo>
                  <a:pt x="1644213" y="353125"/>
                  <a:pt x="2469760" y="-7187"/>
                  <a:pt x="3182230" y="109"/>
                </a:cubicBezTo>
                <a:close/>
              </a:path>
            </a:pathLst>
          </a:custGeo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E2AAE019-E83D-CB42-A578-B360638D96E4}" type="datetime1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Growth marketing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27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4" y="4800600"/>
            <a:ext cx="10923934" cy="142240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634998"/>
            <a:ext cx="10923934" cy="4609355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0" b="1" i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BBDB-DB6A-8043-A23A-E4D514668CA9}" type="datetime1">
              <a:rPr lang="en-US" smtClean="0"/>
              <a:t>2/22/2026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638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006" y="5222240"/>
            <a:ext cx="9037984" cy="1000759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634998"/>
            <a:ext cx="10923934" cy="4587243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30000" b="1" i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8FF74-D6A8-484C-8E59-ED45708650B1}" type="datetime1">
              <a:rPr lang="en-US" smtClean="0"/>
              <a:t>2/22/2026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68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634999"/>
            <a:ext cx="4328068" cy="3346768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6"/>
            <a:ext cx="4328068" cy="14944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AD1B2-D3AF-262A-9F39-408298341F3B}"/>
              </a:ext>
            </a:extLst>
          </p:cNvPr>
          <p:cNvSpPr/>
          <p:nvPr userDrawn="1"/>
        </p:nvSpPr>
        <p:spPr>
          <a:xfrm>
            <a:off x="5821681" y="634999"/>
            <a:ext cx="5736284" cy="5588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86">
            <a:extLst>
              <a:ext uri="{FF2B5EF4-FFF2-40B4-BE49-F238E27FC236}">
                <a16:creationId xmlns:a16="http://schemas.microsoft.com/office/drawing/2014/main" id="{84DED33C-5879-E539-4CEC-E4EBF6E3309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5159" y="1041818"/>
            <a:ext cx="4729325" cy="4764694"/>
          </a:xfrm>
          <a:custGeom>
            <a:avLst/>
            <a:gdLst>
              <a:gd name="connsiteX0" fmla="*/ 3182230 w 4729325"/>
              <a:gd name="connsiteY0" fmla="*/ 109 h 4764694"/>
              <a:gd name="connsiteX1" fmla="*/ 4282822 w 4729325"/>
              <a:gd name="connsiteY1" fmla="*/ 421273 h 4764694"/>
              <a:gd name="connsiteX2" fmla="*/ 3747220 w 4729325"/>
              <a:gd name="connsiteY2" fmla="*/ 3734650 h 4764694"/>
              <a:gd name="connsiteX3" fmla="*/ 446504 w 4729325"/>
              <a:gd name="connsiteY3" fmla="*/ 4343421 h 4764694"/>
              <a:gd name="connsiteX4" fmla="*/ 982106 w 4729325"/>
              <a:gd name="connsiteY4" fmla="*/ 1030045 h 4764694"/>
              <a:gd name="connsiteX5" fmla="*/ 3182230 w 4729325"/>
              <a:gd name="connsiteY5" fmla="*/ 109 h 47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29325" h="4764694">
                <a:moveTo>
                  <a:pt x="3182230" y="109"/>
                </a:moveTo>
                <a:cubicBezTo>
                  <a:pt x="3609712" y="4486"/>
                  <a:pt x="3996485" y="141202"/>
                  <a:pt x="4282822" y="421273"/>
                </a:cubicBezTo>
                <a:cubicBezTo>
                  <a:pt x="5046387" y="1168129"/>
                  <a:pt x="4806591" y="2651578"/>
                  <a:pt x="3747220" y="3734650"/>
                </a:cubicBezTo>
                <a:cubicBezTo>
                  <a:pt x="2687850" y="4817721"/>
                  <a:pt x="1210069" y="5090277"/>
                  <a:pt x="446504" y="4343421"/>
                </a:cubicBezTo>
                <a:cubicBezTo>
                  <a:pt x="-317062" y="3596565"/>
                  <a:pt x="-77265" y="2113116"/>
                  <a:pt x="982106" y="1030045"/>
                </a:cubicBezTo>
                <a:cubicBezTo>
                  <a:pt x="1644213" y="353125"/>
                  <a:pt x="2469760" y="-7187"/>
                  <a:pt x="3182230" y="109"/>
                </a:cubicBezTo>
                <a:close/>
              </a:path>
            </a:pathLst>
          </a:custGeo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253768E5-88AD-F345-813B-E822455F98B0}" type="datetime1">
              <a:rPr lang="en-US" smtClean="0"/>
              <a:t>2/22/2026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99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01611EA6-A98E-788D-8561-0477483FA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4" y="4879524"/>
            <a:ext cx="10923934" cy="1343475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6FAFFBC2-CB22-180D-9985-6B9E32EE753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634998"/>
            <a:ext cx="10923934" cy="424452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8237-8CC6-BF45-96C4-CF90C4DB2128}" type="datetime1">
              <a:rPr lang="en-US" smtClean="0"/>
              <a:t>2/22/2026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94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630936"/>
            <a:ext cx="6209065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3600" b="1" i="0"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3600" b="1" i="0"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 i="0"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600" b="1" i="0">
                <a:latin typeface="+mj-lt"/>
              </a:defRPr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AFA9F-5F67-2743-BC9C-9DCD4B6649F8}" type="datetime1">
              <a:rPr lang="en-US" smtClean="0"/>
              <a:t>2/22/2026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770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898EF3F-C42B-37EE-D18B-8185C8F1211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4800" b="1" i="0">
                <a:latin typeface="+mn-lt"/>
              </a:defRPr>
            </a:lvl1pPr>
            <a:lvl2pPr marL="228600" indent="0">
              <a:lnSpc>
                <a:spcPct val="90000"/>
              </a:lnSpc>
              <a:buNone/>
              <a:defRPr sz="4800" b="1" i="0">
                <a:latin typeface="+mn-lt"/>
              </a:defRPr>
            </a:lvl2pPr>
            <a:lvl3pPr marL="457200" indent="0">
              <a:lnSpc>
                <a:spcPct val="90000"/>
              </a:lnSpc>
              <a:buNone/>
              <a:defRPr sz="4800" b="1" i="0">
                <a:latin typeface="+mn-lt"/>
              </a:defRPr>
            </a:lvl3pPr>
            <a:lvl4pPr marL="685800" indent="0">
              <a:lnSpc>
                <a:spcPct val="90000"/>
              </a:lnSpc>
              <a:buNone/>
              <a:defRPr sz="4800" b="1" i="0">
                <a:latin typeface="+mn-lt"/>
              </a:defRPr>
            </a:lvl4pPr>
            <a:lvl5pPr marL="914400" indent="0">
              <a:lnSpc>
                <a:spcPct val="90000"/>
              </a:lnSpc>
              <a:buNone/>
              <a:defRPr sz="4800" b="1" i="0">
                <a:latin typeface="+mn-lt"/>
              </a:defRPr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ADF8E-C5F8-B94D-B79F-BB5E05403220}" type="datetime1">
              <a:rPr lang="en-US" smtClean="0"/>
              <a:t>2/22/2026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747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634998"/>
            <a:ext cx="8481395" cy="558800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3600" b="1" i="0"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3600" b="1" i="0"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 i="0"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600" b="1" i="0">
                <a:latin typeface="+mj-lt"/>
              </a:defRPr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DF3B-3FFA-684A-A22D-4B1A741ADF37}" type="datetime1">
              <a:rPr lang="en-US" smtClean="0"/>
              <a:t>2/22/2026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1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634999"/>
            <a:ext cx="10923934" cy="375615"/>
          </a:xfrm>
        </p:spPr>
        <p:txBody>
          <a:bodyPr anchor="t">
            <a:noAutofit/>
          </a:bodyPr>
          <a:lstStyle>
            <a:lvl1pPr>
              <a:lnSpc>
                <a:spcPct val="120000"/>
              </a:lnSpc>
              <a:defRPr sz="1800" b="1" i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1748474"/>
            <a:ext cx="10923934" cy="447452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EAEBE-CA61-5040-850D-8DDBD3B263E9}" type="datetime1">
              <a:rPr lang="en-US" smtClean="0"/>
              <a:t>2/22/2026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07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5856284"/>
            <a:ext cx="10923934" cy="366716"/>
          </a:xfrm>
        </p:spPr>
        <p:txBody>
          <a:bodyPr anchor="t">
            <a:noAutofit/>
          </a:bodyPr>
          <a:lstStyle>
            <a:lvl1pPr>
              <a:lnSpc>
                <a:spcPct val="120000"/>
              </a:lnSpc>
              <a:defRPr sz="1800" b="1" i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1042415"/>
            <a:ext cx="10923934" cy="4432870"/>
          </a:xfrm>
        </p:spPr>
        <p:txBody>
          <a:bodyPr anchor="t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4E7F1-F91F-AD4F-AC91-E9089FFC5F81}" type="datetime1">
              <a:rPr lang="en-US" smtClean="0"/>
              <a:t>2/22/2026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82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5856284"/>
            <a:ext cx="9037984" cy="366716"/>
          </a:xfrm>
        </p:spPr>
        <p:txBody>
          <a:bodyPr anchor="ctr">
            <a:noAutofit/>
          </a:bodyPr>
          <a:lstStyle>
            <a:lvl1pPr>
              <a:lnSpc>
                <a:spcPct val="120000"/>
              </a:lnSpc>
              <a:defRPr sz="1800" b="1" i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1001715"/>
            <a:ext cx="9037984" cy="372681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B5A0-0FC4-284F-8762-E74EE3523890}" type="datetime1">
              <a:rPr lang="en-US" smtClean="0"/>
              <a:t>2/22/2026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712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10613"/>
            <a:ext cx="10945316" cy="7467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30" y="2138374"/>
            <a:ext cx="5266090" cy="408462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886" y="2138374"/>
            <a:ext cx="5266078" cy="408462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1578D-94A7-9E43-82B8-AAFA272825E2}" type="datetime1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769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42831"/>
            <a:ext cx="10923934" cy="7467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30" y="2051211"/>
            <a:ext cx="5266090" cy="381959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30" y="2495234"/>
            <a:ext cx="5266090" cy="37277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1886" y="2051212"/>
            <a:ext cx="5266078" cy="381958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495234"/>
            <a:ext cx="5271464" cy="37277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E3611-F589-6B46-B56A-435CF60591D4}" type="datetime1">
              <a:rPr lang="en-US" smtClean="0"/>
              <a:t>2/22/2026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363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692AA-1C89-D34D-9E81-E1A863B5BE18}" type="datetime1">
              <a:rPr lang="en-US" smtClean="0"/>
              <a:t>2/22/2026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11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634999"/>
            <a:ext cx="7538424" cy="3346767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353868"/>
            <a:ext cx="7538424" cy="18691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188D7-4720-D141-81CC-740F79D50C31}" type="datetime1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2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A457-1E7D-C84D-ACA4-D60564856941}" type="datetime1">
              <a:rPr lang="en-US" smtClean="0"/>
              <a:t>2/22/2026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391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7" y="634999"/>
            <a:ext cx="3771903" cy="1494476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30" y="2495234"/>
            <a:ext cx="3771904" cy="3727766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910" y="634999"/>
            <a:ext cx="6226055" cy="558800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1255-8A2A-504E-AE57-51186F2E75A8}" type="datetime1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001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4999"/>
            <a:ext cx="3793283" cy="187009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9" y="2886089"/>
            <a:ext cx="3771901" cy="3336911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2523" y="634999"/>
            <a:ext cx="6595442" cy="5625776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90A0A-7008-8A4A-B23F-5951DF641DB9}" type="datetime1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251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847087"/>
            <a:ext cx="7538424" cy="1386963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30" y="3615051"/>
            <a:ext cx="10923933" cy="2607949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228600" indent="0">
              <a:buNone/>
              <a:defRPr>
                <a:solidFill>
                  <a:schemeClr val="accent1"/>
                </a:solidFill>
              </a:defRPr>
            </a:lvl2pPr>
            <a:lvl3pPr marL="457200" indent="0">
              <a:buNone/>
              <a:defRPr>
                <a:solidFill>
                  <a:schemeClr val="accent1"/>
                </a:solidFill>
              </a:defRPr>
            </a:lvl3pPr>
            <a:lvl4pPr marL="685800" indent="0">
              <a:buNone/>
              <a:defRPr>
                <a:solidFill>
                  <a:schemeClr val="accent1"/>
                </a:solidFill>
              </a:defRPr>
            </a:lvl4pPr>
            <a:lvl5pPr marL="9144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1EFE-56B6-8F4D-8113-558CEDB7B73A}" type="datetime1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60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73816"/>
            <a:ext cx="8481399" cy="1867858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3622674"/>
            <a:ext cx="8481399" cy="1486852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228600" indent="0">
              <a:buNone/>
              <a:defRPr sz="2000">
                <a:solidFill>
                  <a:schemeClr val="accent1"/>
                </a:solidFill>
              </a:defRPr>
            </a:lvl2pPr>
            <a:lvl3pPr marL="457200" indent="0">
              <a:buNone/>
              <a:defRPr sz="1800">
                <a:solidFill>
                  <a:schemeClr val="accent1"/>
                </a:solidFill>
              </a:defRPr>
            </a:lvl3pPr>
            <a:lvl4pPr marL="685800" indent="0">
              <a:buNone/>
              <a:defRPr sz="1600">
                <a:solidFill>
                  <a:schemeClr val="accent1"/>
                </a:solidFill>
              </a:defRPr>
            </a:lvl4pPr>
            <a:lvl5pPr marL="914400" indent="0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D02D-3DC0-C54F-AF94-CB2AA6AB0D37}" type="datetime1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45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73816"/>
            <a:ext cx="4704473" cy="2607950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4362766"/>
            <a:ext cx="4704473" cy="1860234"/>
          </a:xfrm>
        </p:spPr>
        <p:txBody>
          <a:bodyPr>
            <a:noAutofit/>
          </a:bodyPr>
          <a:lstStyle>
            <a:lvl1pPr marL="0" indent="0">
              <a:buNone/>
              <a:defRPr sz="1800" b="1" i="0">
                <a:solidFill>
                  <a:schemeClr val="accent2"/>
                </a:solidFill>
                <a:latin typeface="+mn-lt"/>
              </a:defRPr>
            </a:lvl1pPr>
            <a:lvl2pPr marL="228600" indent="0">
              <a:buNone/>
              <a:defRPr sz="1800" b="1" i="0">
                <a:solidFill>
                  <a:schemeClr val="accent2"/>
                </a:solidFill>
                <a:latin typeface="+mn-lt"/>
              </a:defRPr>
            </a:lvl2pPr>
            <a:lvl3pPr marL="457200" indent="0">
              <a:buNone/>
              <a:defRPr sz="1800" b="1" i="0">
                <a:solidFill>
                  <a:schemeClr val="accent2"/>
                </a:solidFill>
                <a:latin typeface="+mn-lt"/>
              </a:defRPr>
            </a:lvl3pPr>
            <a:lvl4pPr marL="685800" indent="0">
              <a:buNone/>
              <a:defRPr sz="1800" b="1" i="0">
                <a:solidFill>
                  <a:schemeClr val="accent2"/>
                </a:solidFill>
                <a:latin typeface="+mn-lt"/>
              </a:defRPr>
            </a:lvl4pPr>
            <a:lvl5pPr marL="914400" indent="0">
              <a:buNone/>
              <a:defRPr sz="1800" b="1" i="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14D02D-3DC0-C54F-AF94-CB2AA6AB0D37}" type="datetime1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Growth marketing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E1A7A48-EC1B-2BD5-026A-AEDC4C01FC96}"/>
              </a:ext>
            </a:extLst>
          </p:cNvPr>
          <p:cNvSpPr/>
          <p:nvPr userDrawn="1"/>
        </p:nvSpPr>
        <p:spPr>
          <a:xfrm>
            <a:off x="5821681" y="1"/>
            <a:ext cx="6370318" cy="6223000"/>
          </a:xfrm>
          <a:custGeom>
            <a:avLst/>
            <a:gdLst>
              <a:gd name="connsiteX0" fmla="*/ 3185158 w 6370318"/>
              <a:gd name="connsiteY0" fmla="*/ 991383 h 6223000"/>
              <a:gd name="connsiteX1" fmla="*/ 974138 w 6370318"/>
              <a:gd name="connsiteY1" fmla="*/ 2448125 h 6223000"/>
              <a:gd name="connsiteX2" fmla="*/ 3185158 w 6370318"/>
              <a:gd name="connsiteY2" fmla="*/ 3904867 h 6223000"/>
              <a:gd name="connsiteX3" fmla="*/ 5396178 w 6370318"/>
              <a:gd name="connsiteY3" fmla="*/ 2448125 h 6223000"/>
              <a:gd name="connsiteX4" fmla="*/ 3185158 w 6370318"/>
              <a:gd name="connsiteY4" fmla="*/ 991383 h 6223000"/>
              <a:gd name="connsiteX5" fmla="*/ 0 w 6370318"/>
              <a:gd name="connsiteY5" fmla="*/ 0 h 6223000"/>
              <a:gd name="connsiteX6" fmla="*/ 6370318 w 6370318"/>
              <a:gd name="connsiteY6" fmla="*/ 0 h 6223000"/>
              <a:gd name="connsiteX7" fmla="*/ 6370318 w 6370318"/>
              <a:gd name="connsiteY7" fmla="*/ 6223000 h 6223000"/>
              <a:gd name="connsiteX8" fmla="*/ 5395766 w 6370318"/>
              <a:gd name="connsiteY8" fmla="*/ 6223000 h 6223000"/>
              <a:gd name="connsiteX9" fmla="*/ 5384828 w 6370318"/>
              <a:gd name="connsiteY9" fmla="*/ 6176026 h 6223000"/>
              <a:gd name="connsiteX10" fmla="*/ 3195791 w 6370318"/>
              <a:gd name="connsiteY10" fmla="*/ 5746683 h 6223000"/>
              <a:gd name="connsiteX11" fmla="*/ 5396178 w 6370318"/>
              <a:gd name="connsiteY11" fmla="*/ 4825797 h 6223000"/>
              <a:gd name="connsiteX12" fmla="*/ 3185158 w 6370318"/>
              <a:gd name="connsiteY12" fmla="*/ 3904906 h 6223000"/>
              <a:gd name="connsiteX13" fmla="*/ 974138 w 6370318"/>
              <a:gd name="connsiteY13" fmla="*/ 4825797 h 6223000"/>
              <a:gd name="connsiteX14" fmla="*/ 3174524 w 6370318"/>
              <a:gd name="connsiteY14" fmla="*/ 5746683 h 6223000"/>
              <a:gd name="connsiteX15" fmla="*/ 985488 w 6370318"/>
              <a:gd name="connsiteY15" fmla="*/ 6176026 h 6223000"/>
              <a:gd name="connsiteX16" fmla="*/ 974550 w 6370318"/>
              <a:gd name="connsiteY16" fmla="*/ 6223000 h 6223000"/>
              <a:gd name="connsiteX17" fmla="*/ 0 w 6370318"/>
              <a:gd name="connsiteY17" fmla="*/ 6223000 h 622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70318" h="6223000">
                <a:moveTo>
                  <a:pt x="3185158" y="991383"/>
                </a:moveTo>
                <a:cubicBezTo>
                  <a:pt x="1964046" y="991383"/>
                  <a:pt x="974138" y="1643590"/>
                  <a:pt x="974138" y="2448125"/>
                </a:cubicBezTo>
                <a:cubicBezTo>
                  <a:pt x="974138" y="3252659"/>
                  <a:pt x="1964046" y="3904867"/>
                  <a:pt x="3185158" y="3904867"/>
                </a:cubicBezTo>
                <a:cubicBezTo>
                  <a:pt x="4406270" y="3904867"/>
                  <a:pt x="5396178" y="3252659"/>
                  <a:pt x="5396178" y="2448125"/>
                </a:cubicBezTo>
                <a:cubicBezTo>
                  <a:pt x="5396178" y="1643590"/>
                  <a:pt x="4406270" y="991383"/>
                  <a:pt x="3185158" y="991383"/>
                </a:cubicBezTo>
                <a:close/>
                <a:moveTo>
                  <a:pt x="0" y="0"/>
                </a:moveTo>
                <a:lnTo>
                  <a:pt x="6370318" y="0"/>
                </a:lnTo>
                <a:lnTo>
                  <a:pt x="6370318" y="6223000"/>
                </a:lnTo>
                <a:lnTo>
                  <a:pt x="5395766" y="6223000"/>
                </a:lnTo>
                <a:lnTo>
                  <a:pt x="5384828" y="6176026"/>
                </a:lnTo>
                <a:cubicBezTo>
                  <a:pt x="5272251" y="5935624"/>
                  <a:pt x="4336001" y="5747839"/>
                  <a:pt x="3195791" y="5746683"/>
                </a:cubicBezTo>
                <a:cubicBezTo>
                  <a:pt x="4412015" y="5744294"/>
                  <a:pt x="5396178" y="5332915"/>
                  <a:pt x="5396178" y="4825797"/>
                </a:cubicBezTo>
                <a:cubicBezTo>
                  <a:pt x="5396178" y="4317207"/>
                  <a:pt x="4406270" y="3904906"/>
                  <a:pt x="3185158" y="3904906"/>
                </a:cubicBezTo>
                <a:cubicBezTo>
                  <a:pt x="1964046" y="3904906"/>
                  <a:pt x="974138" y="4317207"/>
                  <a:pt x="974138" y="4825797"/>
                </a:cubicBezTo>
                <a:cubicBezTo>
                  <a:pt x="974138" y="5332915"/>
                  <a:pt x="1958301" y="5744294"/>
                  <a:pt x="3174524" y="5746683"/>
                </a:cubicBezTo>
                <a:cubicBezTo>
                  <a:pt x="2034315" y="5747839"/>
                  <a:pt x="1098065" y="5935624"/>
                  <a:pt x="985488" y="6176026"/>
                </a:cubicBezTo>
                <a:lnTo>
                  <a:pt x="974550" y="6223000"/>
                </a:lnTo>
                <a:lnTo>
                  <a:pt x="0" y="6223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4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7" y="634999"/>
            <a:ext cx="7514087" cy="3727767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7" y="4743766"/>
            <a:ext cx="7514087" cy="111347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E768-21C6-CE4B-B654-E1D0DDCC05FD}" type="datetime1">
              <a:rPr lang="en-US" smtClean="0"/>
              <a:t>2/22/2026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</p:spTree>
    <p:extLst>
      <p:ext uri="{BB962C8B-B14F-4D97-AF65-F5344CB8AC3E}">
        <p14:creationId xmlns:p14="http://schemas.microsoft.com/office/powerpoint/2010/main" val="156409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404262"/>
            <a:ext cx="7924802" cy="2577504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3" y="4362765"/>
            <a:ext cx="7924802" cy="1112519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5D13D-5B61-AA42-A678-BA823C019B39}" type="datetime1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37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raphic 73">
            <a:extLst>
              <a:ext uri="{FF2B5EF4-FFF2-40B4-BE49-F238E27FC236}">
                <a16:creationId xmlns:a16="http://schemas.microsoft.com/office/drawing/2014/main" id="{234E1407-29E4-7E4C-3151-4DB2B1D49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1680" y="634999"/>
            <a:ext cx="5736284" cy="5590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1381759"/>
            <a:ext cx="4690543" cy="4977581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634999"/>
            <a:ext cx="4690543" cy="375615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1" i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0419B-7218-144B-AE0A-3AE9A5E7F34E}" type="datetime1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7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raphic 61">
            <a:extLst>
              <a:ext uri="{FF2B5EF4-FFF2-40B4-BE49-F238E27FC236}">
                <a16:creationId xmlns:a16="http://schemas.microsoft.com/office/drawing/2014/main" id="{0A63388B-7024-A217-D604-87110EA803E6}"/>
              </a:ext>
            </a:extLst>
          </p:cNvPr>
          <p:cNvSpPr/>
          <p:nvPr userDrawn="1"/>
        </p:nvSpPr>
        <p:spPr>
          <a:xfrm>
            <a:off x="5821681" y="631232"/>
            <a:ext cx="6370320" cy="5591768"/>
          </a:xfrm>
          <a:custGeom>
            <a:avLst/>
            <a:gdLst>
              <a:gd name="connsiteX0" fmla="*/ 6286503 w 6286503"/>
              <a:gd name="connsiteY0" fmla="*/ 0 h 5591768"/>
              <a:gd name="connsiteX1" fmla="*/ 0 w 6286503"/>
              <a:gd name="connsiteY1" fmla="*/ 0 h 5591768"/>
              <a:gd name="connsiteX2" fmla="*/ 0 w 6286503"/>
              <a:gd name="connsiteY2" fmla="*/ 5591768 h 5591768"/>
              <a:gd name="connsiteX3" fmla="*/ 6286503 w 6286503"/>
              <a:gd name="connsiteY3" fmla="*/ 5591768 h 5591768"/>
              <a:gd name="connsiteX4" fmla="*/ 6286503 w 6286503"/>
              <a:gd name="connsiteY4" fmla="*/ 4960502 h 5591768"/>
              <a:gd name="connsiteX5" fmla="*/ 5839978 w 6286503"/>
              <a:gd name="connsiteY5" fmla="*/ 2806305 h 5591768"/>
              <a:gd name="connsiteX6" fmla="*/ 4938995 w 6286503"/>
              <a:gd name="connsiteY6" fmla="*/ 4962694 h 5591768"/>
              <a:gd name="connsiteX7" fmla="*/ 4038005 w 6286503"/>
              <a:gd name="connsiteY7" fmla="*/ 2795884 h 5591768"/>
              <a:gd name="connsiteX8" fmla="*/ 4938995 w 6286503"/>
              <a:gd name="connsiteY8" fmla="*/ 629074 h 5591768"/>
              <a:gd name="connsiteX9" fmla="*/ 5839978 w 6286503"/>
              <a:gd name="connsiteY9" fmla="*/ 2785463 h 5591768"/>
              <a:gd name="connsiteX10" fmla="*/ 6286503 w 6286503"/>
              <a:gd name="connsiteY10" fmla="*/ 631266 h 5591768"/>
              <a:gd name="connsiteX11" fmla="*/ 6286503 w 6286503"/>
              <a:gd name="connsiteY11" fmla="*/ 0 h 5591768"/>
              <a:gd name="connsiteX12" fmla="*/ 4037967 w 6286503"/>
              <a:gd name="connsiteY12" fmla="*/ 2795884 h 5591768"/>
              <a:gd name="connsiteX13" fmla="*/ 2612709 w 6286503"/>
              <a:gd name="connsiteY13" fmla="*/ 4962694 h 5591768"/>
              <a:gd name="connsiteX14" fmla="*/ 1187451 w 6286503"/>
              <a:gd name="connsiteY14" fmla="*/ 2795884 h 5591768"/>
              <a:gd name="connsiteX15" fmla="*/ 2612709 w 6286503"/>
              <a:gd name="connsiteY15" fmla="*/ 629074 h 5591768"/>
              <a:gd name="connsiteX16" fmla="*/ 4037967 w 6286503"/>
              <a:gd name="connsiteY16" fmla="*/ 2795884 h 559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286503" h="5591768">
                <a:moveTo>
                  <a:pt x="6286503" y="0"/>
                </a:moveTo>
                <a:lnTo>
                  <a:pt x="0" y="0"/>
                </a:lnTo>
                <a:lnTo>
                  <a:pt x="0" y="5591768"/>
                </a:lnTo>
                <a:lnTo>
                  <a:pt x="6286503" y="5591768"/>
                </a:lnTo>
                <a:lnTo>
                  <a:pt x="6286503" y="4960502"/>
                </a:lnTo>
                <a:cubicBezTo>
                  <a:pt x="6038758" y="4909248"/>
                  <a:pt x="5841152" y="3965294"/>
                  <a:pt x="5839978" y="2806305"/>
                </a:cubicBezTo>
                <a:cubicBezTo>
                  <a:pt x="5837641" y="3998210"/>
                  <a:pt x="5435152" y="4962694"/>
                  <a:pt x="4938995" y="4962694"/>
                </a:cubicBezTo>
                <a:cubicBezTo>
                  <a:pt x="4441396" y="4962694"/>
                  <a:pt x="4038005" y="3992580"/>
                  <a:pt x="4038005" y="2795884"/>
                </a:cubicBezTo>
                <a:cubicBezTo>
                  <a:pt x="4038005" y="1599189"/>
                  <a:pt x="4441396" y="629074"/>
                  <a:pt x="4938995" y="629074"/>
                </a:cubicBezTo>
                <a:cubicBezTo>
                  <a:pt x="5435152" y="629074"/>
                  <a:pt x="5837641" y="1593559"/>
                  <a:pt x="5839978" y="2785463"/>
                </a:cubicBezTo>
                <a:cubicBezTo>
                  <a:pt x="5841152" y="1626474"/>
                  <a:pt x="6038758" y="682520"/>
                  <a:pt x="6286503" y="631266"/>
                </a:cubicBezTo>
                <a:lnTo>
                  <a:pt x="6286503" y="0"/>
                </a:lnTo>
                <a:close/>
                <a:moveTo>
                  <a:pt x="4037967" y="2795884"/>
                </a:moveTo>
                <a:cubicBezTo>
                  <a:pt x="4037967" y="3992580"/>
                  <a:pt x="3399855" y="4962694"/>
                  <a:pt x="2612709" y="4962694"/>
                </a:cubicBezTo>
                <a:cubicBezTo>
                  <a:pt x="1825562" y="4962694"/>
                  <a:pt x="1187451" y="3992580"/>
                  <a:pt x="1187451" y="2795884"/>
                </a:cubicBezTo>
                <a:cubicBezTo>
                  <a:pt x="1187451" y="1599189"/>
                  <a:pt x="1825562" y="629074"/>
                  <a:pt x="2612709" y="629074"/>
                </a:cubicBezTo>
                <a:cubicBezTo>
                  <a:pt x="3399855" y="629074"/>
                  <a:pt x="4037967" y="1599189"/>
                  <a:pt x="4037967" y="2795884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748474"/>
            <a:ext cx="4714880" cy="4622443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D9101-0A20-A644-B98A-5AAB72007147}" type="datetime1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37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3" y="635000"/>
            <a:ext cx="10923934" cy="746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30" y="1748474"/>
            <a:ext cx="10923934" cy="4474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fld id="{6A0A5BC3-F280-874C-BA55-1A6C5B1523D3}" type="datetime1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Growth marketing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7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813" r:id="rId8"/>
    <p:sldLayoutId id="2147483771" r:id="rId9"/>
    <p:sldLayoutId id="2147483816" r:id="rId10"/>
    <p:sldLayoutId id="2147483772" r:id="rId11"/>
    <p:sldLayoutId id="2147483773" r:id="rId12"/>
    <p:sldLayoutId id="2147483814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  <p:sldLayoutId id="2147483780" r:id="rId20"/>
    <p:sldLayoutId id="2147483781" r:id="rId21"/>
    <p:sldLayoutId id="2147483782" r:id="rId22"/>
    <p:sldLayoutId id="2147483783" r:id="rId23"/>
    <p:sldLayoutId id="2147483784" r:id="rId24"/>
    <p:sldLayoutId id="2147483785" r:id="rId25"/>
    <p:sldLayoutId id="2147483786" r:id="rId26"/>
    <p:sldLayoutId id="2147483787" r:id="rId27"/>
    <p:sldLayoutId id="2147483788" r:id="rId28"/>
    <p:sldLayoutId id="2147483789" r:id="rId29"/>
    <p:sldLayoutId id="2147483790" r:id="rId30"/>
    <p:sldLayoutId id="2147483791" r:id="rId31"/>
    <p:sldLayoutId id="2147483792" r:id="rId32"/>
    <p:sldLayoutId id="2147483793" r:id="rId33"/>
    <p:sldLayoutId id="2147483794" r:id="rId34"/>
    <p:sldLayoutId id="2147483795" r:id="rId35"/>
    <p:sldLayoutId id="2147483815" r:id="rId36"/>
    <p:sldLayoutId id="2147483818" r:id="rId37"/>
    <p:sldLayoutId id="2147483796" r:id="rId38"/>
    <p:sldLayoutId id="2147483797" r:id="rId39"/>
    <p:sldLayoutId id="2147483798" r:id="rId40"/>
    <p:sldLayoutId id="2147483799" r:id="rId41"/>
    <p:sldLayoutId id="2147483800" r:id="rId42"/>
    <p:sldLayoutId id="2147483801" r:id="rId43"/>
    <p:sldLayoutId id="2147483802" r:id="rId44"/>
    <p:sldLayoutId id="2147483803" r:id="rId45"/>
    <p:sldLayoutId id="2147483804" r:id="rId46"/>
    <p:sldLayoutId id="2147483805" r:id="rId47"/>
    <p:sldLayoutId id="2147483806" r:id="rId48"/>
    <p:sldLayoutId id="2147483807" r:id="rId49"/>
    <p:sldLayoutId id="2147483808" r:id="rId50"/>
    <p:sldLayoutId id="2147483809" r:id="rId51"/>
    <p:sldLayoutId id="2147483810" r:id="rId52"/>
    <p:sldLayoutId id="2147483811" r:id="rId53"/>
    <p:sldLayoutId id="2147483812" r:id="rId54"/>
    <p:sldLayoutId id="2147483817" r:id="rId5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chemeClr val="accent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1381759"/>
            <a:ext cx="4690543" cy="4977581"/>
          </a:xfrm>
        </p:spPr>
        <p:txBody>
          <a:bodyPr anchor="t">
            <a:normAutofit/>
          </a:bodyPr>
          <a:lstStyle/>
          <a:p>
            <a:r>
              <a:rPr lang="en-US" sz="5400"/>
              <a:t>Blazing Racer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1970740"/>
            <a:ext cx="4690543" cy="375615"/>
          </a:xfrm>
        </p:spPr>
        <p:txBody>
          <a:bodyPr/>
          <a:lstStyle/>
          <a:p>
            <a:endParaRPr lang="en-US"/>
          </a:p>
          <a:p>
            <a:r>
              <a:rPr lang="en-US"/>
              <a:t>Presented by Team 3D</a:t>
            </a:r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07E3C37-4765-A19C-0832-054AED80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45318" cy="970463"/>
          </a:xfrm>
        </p:spPr>
        <p:txBody>
          <a:bodyPr/>
          <a:lstStyle/>
          <a:p>
            <a:r>
              <a:rPr lang="en-US"/>
              <a:t>Statement of Work</a:t>
            </a:r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978A656-2DCF-12FE-34C4-28433E9B6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29" y="1932902"/>
            <a:ext cx="6150815" cy="4105669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4ECB0-5815-BA07-9E8E-B09E5F09FFF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1748475"/>
            <a:ext cx="4333867" cy="447452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500" b="0"/>
              <a:t>Period of Performance: Spring 2026 semester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500" b="0"/>
              <a:t>Work is split into 4 phases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500" b="0"/>
              <a:t>Phase 1: Documentation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500" b="0"/>
              <a:t>Phase 2: Front-end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500" b="0"/>
              <a:t>Phase 3: Back-end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500" b="0"/>
              <a:t>Phase 4: Testing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500" b="0"/>
              <a:t>End of each phase: team presentation of completed work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500" b="0"/>
              <a:t>Place of Performance: at home and/or on campus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500" b="0"/>
              <a:t>Tools: Unity, GitHub, online communication (Discord/email)</a:t>
            </a:r>
          </a:p>
          <a:p>
            <a:pPr>
              <a:lnSpc>
                <a:spcPct val="11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424096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B16D-2F4A-F938-64C3-F8B6808F5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43" y="614668"/>
            <a:ext cx="4305184" cy="501658"/>
          </a:xfrm>
        </p:spPr>
        <p:txBody>
          <a:bodyPr>
            <a:normAutofit fontScale="90000"/>
          </a:bodyPr>
          <a:lstStyle/>
          <a:p>
            <a:r>
              <a:rPr lang="en-US"/>
              <a:t>Planned Future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CE1C32-E3BE-E820-0C0D-D82105EBFB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7343" y="1315897"/>
            <a:ext cx="4984293" cy="5342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u="sng"/>
              <a:t>Phase 2 (02/23 - 03/22)</a:t>
            </a:r>
            <a:r>
              <a:rPr lang="en-US" b="1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Each member should create &amp; setup a local Unity project using </a:t>
            </a:r>
            <a:r>
              <a:rPr lang="en-US" b="1"/>
              <a:t>Unity Hub</a:t>
            </a:r>
            <a:r>
              <a:rPr lang="en-US"/>
              <a:t> with the agreed upon version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Members tasked with the </a:t>
            </a:r>
            <a:r>
              <a:rPr lang="en-US" b="1"/>
              <a:t>front-end</a:t>
            </a:r>
            <a:r>
              <a:rPr lang="en-US"/>
              <a:t> workload should start planning &amp; designing how the front-end should </a:t>
            </a:r>
            <a:r>
              <a:rPr lang="en-US" b="1"/>
              <a:t>look &amp; behave</a:t>
            </a:r>
            <a:r>
              <a:rPr lang="en-US"/>
              <a:t> (UI, in-game assets, map design, controls, tutorial, etc). Implementation should also commence.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Members tasked with the </a:t>
            </a:r>
            <a:r>
              <a:rPr lang="en-US" b="1"/>
              <a:t>back-end</a:t>
            </a:r>
            <a:r>
              <a:rPr lang="en-US"/>
              <a:t> workload should start </a:t>
            </a:r>
            <a:r>
              <a:rPr lang="en-US" b="1"/>
              <a:t>brainstorming</a:t>
            </a:r>
            <a:r>
              <a:rPr lang="en-US"/>
              <a:t> how to piece it together with the front-end</a:t>
            </a:r>
          </a:p>
          <a:p>
            <a:pPr marL="0" indent="0">
              <a:buNone/>
            </a:pPr>
            <a:r>
              <a:rPr lang="en-US" b="1" u="sng"/>
              <a:t>Phase 3 (03/22 - 04/19)</a:t>
            </a:r>
            <a:r>
              <a:rPr lang="en-US" b="1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Front-end</a:t>
            </a:r>
            <a:r>
              <a:rPr lang="en-US"/>
              <a:t> development should have </a:t>
            </a:r>
            <a:r>
              <a:rPr lang="en-US" b="1"/>
              <a:t>good</a:t>
            </a:r>
            <a:r>
              <a:rPr lang="en-US"/>
              <a:t> progression at the start, with</a:t>
            </a:r>
            <a:r>
              <a:rPr lang="en-US" b="1"/>
              <a:t>  major</a:t>
            </a:r>
            <a:r>
              <a:rPr lang="en-US"/>
              <a:t> progress being made by the end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Implementing the </a:t>
            </a:r>
            <a:r>
              <a:rPr lang="en-US" b="1"/>
              <a:t>back-end</a:t>
            </a:r>
            <a:r>
              <a:rPr lang="en-US"/>
              <a:t> for the database, login system, and game logic should begin</a:t>
            </a:r>
          </a:p>
        </p:txBody>
      </p:sp>
      <p:pic>
        <p:nvPicPr>
          <p:cNvPr id="9" name="Picture Placeholder 8" descr="A person typing on a computer">
            <a:extLst>
              <a:ext uri="{FF2B5EF4-FFF2-40B4-BE49-F238E27FC236}">
                <a16:creationId xmlns:a16="http://schemas.microsoft.com/office/drawing/2014/main" id="{A0BE5B22-09A0-4CE1-DA06-CCCF03B7AA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3639" y="1493440"/>
            <a:ext cx="5486400" cy="3867912"/>
          </a:xfrm>
        </p:spPr>
      </p:pic>
    </p:spTree>
    <p:extLst>
      <p:ext uri="{BB962C8B-B14F-4D97-AF65-F5344CB8AC3E}">
        <p14:creationId xmlns:p14="http://schemas.microsoft.com/office/powerpoint/2010/main" val="1834936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894B1-E46B-B3DD-422F-DCED967C6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42493-47E9-D2AE-0D58-4A4C8063B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43" y="614668"/>
            <a:ext cx="4305184" cy="997562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Planned Future Work</a:t>
            </a:r>
            <a:br>
              <a:rPr lang="en-US"/>
            </a:br>
            <a:r>
              <a:rPr lang="en-US"/>
              <a:t>Continued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9BB50E-83D0-1A96-FD60-A0A8B476A8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7343" y="1956943"/>
            <a:ext cx="4984293" cy="47014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u="sng"/>
              <a:t>Phase 4 (04/19 - 05/03)</a:t>
            </a:r>
            <a:r>
              <a:rPr lang="en-US" b="1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Front-end</a:t>
            </a:r>
            <a:r>
              <a:rPr lang="en-US"/>
              <a:t> should be fully implemented, with finalized </a:t>
            </a:r>
            <a:r>
              <a:rPr lang="en-US" b="1"/>
              <a:t>testing &amp; bug fixing</a:t>
            </a:r>
            <a:r>
              <a:rPr lang="en-US"/>
              <a:t> being the primary focus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The </a:t>
            </a:r>
            <a:r>
              <a:rPr lang="en-US" b="1"/>
              <a:t>back-end</a:t>
            </a:r>
            <a:r>
              <a:rPr lang="en-US"/>
              <a:t> (database, login, game logic), should also be fully implemented, with finalized </a:t>
            </a:r>
            <a:r>
              <a:rPr lang="en-US" b="1"/>
              <a:t>testing &amp; bug fixing</a:t>
            </a:r>
            <a:r>
              <a:rPr lang="en-US"/>
              <a:t> being the primary focus</a:t>
            </a:r>
          </a:p>
          <a:p>
            <a:pPr marL="0" indent="0">
              <a:buNone/>
            </a:pPr>
            <a:r>
              <a:rPr lang="en-US" b="1" u="sng"/>
              <a:t>Phase 5 (05/03 - 05/11)</a:t>
            </a:r>
            <a:r>
              <a:rPr lang="en-US" b="1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Finalized testing should be </a:t>
            </a:r>
            <a:r>
              <a:rPr lang="en-US" b="1"/>
              <a:t>concluded</a:t>
            </a:r>
            <a:r>
              <a:rPr lang="en-US"/>
              <a:t> and the project, Blazing Racer, should be fully </a:t>
            </a:r>
            <a:r>
              <a:rPr lang="en-US" b="1"/>
              <a:t>functional &amp; playable</a:t>
            </a:r>
          </a:p>
        </p:txBody>
      </p:sp>
      <p:pic>
        <p:nvPicPr>
          <p:cNvPr id="9" name="Picture Placeholder 8" descr="A person typing on a computer">
            <a:extLst>
              <a:ext uri="{FF2B5EF4-FFF2-40B4-BE49-F238E27FC236}">
                <a16:creationId xmlns:a16="http://schemas.microsoft.com/office/drawing/2014/main" id="{0DC9E989-721D-B989-8FF0-12FFA2223F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3639" y="1493440"/>
            <a:ext cx="5486400" cy="3867912"/>
          </a:xfrm>
        </p:spPr>
      </p:pic>
    </p:spTree>
    <p:extLst>
      <p:ext uri="{BB962C8B-B14F-4D97-AF65-F5344CB8AC3E}">
        <p14:creationId xmlns:p14="http://schemas.microsoft.com/office/powerpoint/2010/main" val="1321738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87EA-8BB3-79C6-656A-1A8ABD658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5109527"/>
            <a:ext cx="10923934" cy="730884"/>
          </a:xfrm>
        </p:spPr>
        <p:txBody>
          <a:bodyPr/>
          <a:lstStyle/>
          <a:p>
            <a:r>
              <a:rPr lang="en-US"/>
              <a:t>Q &amp;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DF94A-DA27-1E29-408E-F5360E814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5857241"/>
            <a:ext cx="10923934" cy="382590"/>
          </a:xfrm>
        </p:spPr>
        <p:txBody>
          <a:bodyPr/>
          <a:lstStyle/>
          <a:p>
            <a:r>
              <a:rPr lang="en-US"/>
              <a:t>Have any questions? Let us know!</a:t>
            </a:r>
          </a:p>
        </p:txBody>
      </p:sp>
      <p:pic>
        <p:nvPicPr>
          <p:cNvPr id="9" name="Picture Placeholder 8" descr="A group of people working on computers">
            <a:extLst>
              <a:ext uri="{FF2B5EF4-FFF2-40B4-BE49-F238E27FC236}">
                <a16:creationId xmlns:a16="http://schemas.microsoft.com/office/drawing/2014/main" id="{08B0FE67-3571-D73C-B5B6-9E19F8A9E3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1999" cy="4728526"/>
          </a:xfrm>
        </p:spPr>
      </p:pic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9FB-B08B-6550-BEBF-B43074192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43" y="1001716"/>
            <a:ext cx="4305184" cy="755658"/>
          </a:xfrm>
        </p:spPr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7904-BA22-561E-1DE0-8E716FCEA6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7343" y="2138373"/>
            <a:ext cx="4331151" cy="40846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Project idea</a:t>
            </a:r>
          </a:p>
          <a:p>
            <a:r>
              <a:rPr lang="en-US"/>
              <a:t>System components</a:t>
            </a:r>
          </a:p>
          <a:p>
            <a:r>
              <a:rPr lang="en-US"/>
              <a:t>Cutting-edge technology</a:t>
            </a:r>
          </a:p>
          <a:p>
            <a:r>
              <a:rPr lang="en-US"/>
              <a:t>Project proposal</a:t>
            </a:r>
          </a:p>
          <a:p>
            <a:r>
              <a:rPr lang="en-US"/>
              <a:t>Statement of work</a:t>
            </a:r>
          </a:p>
          <a:p>
            <a:r>
              <a:rPr lang="en-US"/>
              <a:t>Planned future work</a:t>
            </a:r>
          </a:p>
        </p:txBody>
      </p:sp>
      <p:pic>
        <p:nvPicPr>
          <p:cNvPr id="8" name="Picture Placeholder 7" descr="A cross-section of a street intersection">
            <a:extLst>
              <a:ext uri="{FF2B5EF4-FFF2-40B4-BE49-F238E27FC236}">
                <a16:creationId xmlns:a16="http://schemas.microsoft.com/office/drawing/2014/main" id="{8365A38A-6920-9419-5FF1-52FF7633C97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3639" y="1493440"/>
            <a:ext cx="5486400" cy="3867912"/>
          </a:xfrm>
          <a:blipFill dpi="0" rotWithShape="1">
            <a:blip r:embed="rId3" cstate="screen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54517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5782E-E94C-F7FF-5DDC-7C1DFF85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07" y="811215"/>
            <a:ext cx="4705473" cy="1242060"/>
          </a:xfrm>
        </p:spPr>
        <p:txBody>
          <a:bodyPr>
            <a:normAutofit/>
          </a:bodyPr>
          <a:lstStyle/>
          <a:p>
            <a:r>
              <a:rPr lang="en-US"/>
              <a:t>Project Idea</a:t>
            </a:r>
            <a:br>
              <a:rPr lang="en-US"/>
            </a:br>
            <a:r>
              <a:rPr lang="en-US" sz="2000"/>
              <a:t>Before Professors Approval</a:t>
            </a:r>
            <a:endParaRPr lang="en-US" sz="200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15141-87C9-23DF-ECBC-B828494C9F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30" y="2129475"/>
            <a:ext cx="4714106" cy="41792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The idea came from our brainstorming during the second in class meeting. The idea was iterated a bit more. With the game becoming more like a Mario cart-like game. ChatGPT was used to see what we could do for specific requirements need for the project. It did provide some interesting ideas.</a:t>
            </a:r>
          </a:p>
        </p:txBody>
      </p:sp>
      <p:pic>
        <p:nvPicPr>
          <p:cNvPr id="8" name="Picture Placeholder 7" descr="A couple of people crossing a street">
            <a:extLst>
              <a:ext uri="{FF2B5EF4-FFF2-40B4-BE49-F238E27FC236}">
                <a16:creationId xmlns:a16="http://schemas.microsoft.com/office/drawing/2014/main" id="{2EAC0192-278D-89E4-80FC-ECD204D64D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30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5872" y="736601"/>
            <a:ext cx="3867912" cy="5486400"/>
          </a:xfrm>
        </p:spPr>
      </p:pic>
    </p:spTree>
    <p:extLst>
      <p:ext uri="{BB962C8B-B14F-4D97-AF65-F5344CB8AC3E}">
        <p14:creationId xmlns:p14="http://schemas.microsoft.com/office/powerpoint/2010/main" val="599029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6B45-59A7-C589-9ECA-BA4BE7D7D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6" y="2495233"/>
            <a:ext cx="4714881" cy="2233293"/>
          </a:xfrm>
        </p:spPr>
        <p:txBody>
          <a:bodyPr/>
          <a:lstStyle/>
          <a:p>
            <a:r>
              <a:rPr lang="en-US"/>
              <a:t>Project Idea</a:t>
            </a:r>
            <a:br>
              <a:rPr lang="en-US"/>
            </a:br>
            <a:r>
              <a:rPr lang="en-US" sz="2000"/>
              <a:t>After Professors Approval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FE3E85-F977-4917-D2F3-E64C503441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6500" y="399733"/>
            <a:ext cx="5271464" cy="6167119"/>
          </a:xfrm>
        </p:spPr>
        <p:txBody>
          <a:bodyPr>
            <a:normAutofit/>
          </a:bodyPr>
          <a:lstStyle/>
          <a:p>
            <a:r>
              <a:rPr lang="en-US"/>
              <a:t>The idea overall is still the same with racing as the main concept. But with a few changes:</a:t>
            </a:r>
          </a:p>
          <a:p>
            <a:pPr marL="285750" indent="-285750">
              <a:buChar char="•"/>
            </a:pPr>
            <a:r>
              <a:rPr lang="en-US"/>
              <a:t>A race for the best time</a:t>
            </a:r>
          </a:p>
          <a:p>
            <a:pPr marL="285750" indent="-285750">
              <a:buChar char="•"/>
            </a:pPr>
            <a:r>
              <a:rPr lang="en-US"/>
              <a:t>No competing racers</a:t>
            </a:r>
          </a:p>
          <a:p>
            <a:pPr marL="285750" indent="-285750">
              <a:buChar char="•"/>
            </a:pPr>
            <a:r>
              <a:rPr lang="en-US"/>
              <a:t>A global leader board</a:t>
            </a:r>
          </a:p>
          <a:p>
            <a:pPr marL="285750" indent="-285750">
              <a:buChar char="•"/>
            </a:pPr>
            <a:r>
              <a:rPr lang="en-US"/>
              <a:t>One map only</a:t>
            </a:r>
          </a:p>
          <a:p>
            <a:pPr marL="285750" indent="-285750">
              <a:buChar char="•"/>
            </a:pPr>
            <a:r>
              <a:rPr lang="en-US"/>
              <a:t>Other changes...</a:t>
            </a:r>
          </a:p>
        </p:txBody>
      </p:sp>
    </p:spTree>
    <p:extLst>
      <p:ext uri="{BB962C8B-B14F-4D97-AF65-F5344CB8AC3E}">
        <p14:creationId xmlns:p14="http://schemas.microsoft.com/office/powerpoint/2010/main" val="1566291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E55A-6058-3B3B-325E-80C9F14D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459A9-7C61-77BF-A67A-97CF4A623E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43828" y="1208977"/>
            <a:ext cx="5271464" cy="4440046"/>
          </a:xfrm>
        </p:spPr>
        <p:txBody>
          <a:bodyPr>
            <a:normAutofit/>
          </a:bodyPr>
          <a:lstStyle/>
          <a:p>
            <a:pPr marL="285750" indent="-285750">
              <a:buChar char="•"/>
            </a:pPr>
            <a:r>
              <a:rPr lang="en-US"/>
              <a:t>The game is built on the cutting-tech Unity game engine and will feature full 3D graphics and physics.</a:t>
            </a:r>
          </a:p>
          <a:p>
            <a:pPr marL="285750" indent="-285750">
              <a:buChar char="•"/>
            </a:pPr>
            <a:r>
              <a:rPr lang="en-US"/>
              <a:t>Game will have global leaderboards stored in a database tracking and ranking fastest times for players anywhere and everywhere. </a:t>
            </a:r>
          </a:p>
          <a:p>
            <a:pPr marL="285750" indent="-285750">
              <a:buChar char="•"/>
            </a:pPr>
            <a:r>
              <a:rPr lang="en-US"/>
              <a:t>Will also feature an account system using a Google Account, which will be used allow players to backup saves to the account and act as a username for global leaderboards.</a:t>
            </a:r>
          </a:p>
        </p:txBody>
      </p:sp>
    </p:spTree>
    <p:extLst>
      <p:ext uri="{BB962C8B-B14F-4D97-AF65-F5344CB8AC3E}">
        <p14:creationId xmlns:p14="http://schemas.microsoft.com/office/powerpoint/2010/main" val="575828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32F8-E21D-68DC-2A6B-6A44F011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7" y="1136040"/>
            <a:ext cx="5191519" cy="993435"/>
          </a:xfrm>
        </p:spPr>
        <p:txBody>
          <a:bodyPr anchor="t">
            <a:normAutofit/>
          </a:bodyPr>
          <a:lstStyle/>
          <a:p>
            <a:r>
              <a:rPr lang="en-US"/>
              <a:t>Cutting Edge Technology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5B5EE-EC32-8941-B9F3-74604A298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30" y="2495234"/>
            <a:ext cx="3771904" cy="37277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As mentioned, Unity is consider cutting edge, here are some highlights: </a:t>
            </a:r>
          </a:p>
          <a:p>
            <a:pPr marL="342900" indent="-342900">
              <a:buChar char="•"/>
            </a:pPr>
            <a:r>
              <a:rPr lang="en-US" b="1"/>
              <a:t>Real-time 3D development</a:t>
            </a:r>
          </a:p>
          <a:p>
            <a:pPr marL="342900" indent="-342900">
              <a:buChar char="•"/>
            </a:pPr>
            <a:r>
              <a:rPr lang="en-US" b="1"/>
              <a:t>Cross-Platform Capability</a:t>
            </a:r>
          </a:p>
          <a:p>
            <a:pPr marL="342900" indent="-342900">
              <a:buChar char="•"/>
            </a:pPr>
            <a:r>
              <a:rPr lang="en-US" b="1"/>
              <a:t>Leaders on AR/VR development</a:t>
            </a:r>
          </a:p>
          <a:p>
            <a:pPr marL="342900" indent="-342900">
              <a:buChar char="•"/>
            </a:pPr>
            <a:r>
              <a:rPr lang="en-US" b="1"/>
              <a:t>And more</a:t>
            </a:r>
          </a:p>
          <a:p>
            <a:r>
              <a:rPr lang="en-US" b="1"/>
              <a:t>Our ideas before Prof. Wang told us that Unity was cutting edge were out of scope for this project.</a:t>
            </a:r>
          </a:p>
          <a:p>
            <a:endParaRPr lang="en-US" b="1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35C03A9-9327-C1FE-6B50-1AF7092E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8910" y="2283405"/>
            <a:ext cx="6226055" cy="22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3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B7C1C-A652-A572-4DD0-024731609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27" y="259521"/>
            <a:ext cx="4423468" cy="2046649"/>
          </a:xfrm>
        </p:spPr>
        <p:txBody>
          <a:bodyPr/>
          <a:lstStyle/>
          <a:p>
            <a:r>
              <a:rPr lang="en-US"/>
              <a:t>Project Proposal</a:t>
            </a:r>
            <a:br>
              <a:rPr lang="en-US"/>
            </a:br>
            <a:r>
              <a:rPr lang="en-US"/>
              <a:t>Part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F94CF-EFD8-3F04-E7F6-410A7B94E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2894" y="1692389"/>
            <a:ext cx="8007183" cy="30916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u="sng"/>
              <a:t>What was the project proposal about or how did it come about?</a:t>
            </a:r>
            <a:r>
              <a:rPr lang="en-US" sz="2000" b="1"/>
              <a:t> </a:t>
            </a:r>
            <a:endParaRPr lang="en-US" b="1"/>
          </a:p>
          <a:p>
            <a:r>
              <a:rPr lang="en-US" sz="2000">
                <a:ea typeface="+mn-lt"/>
                <a:cs typeface="+mn-lt"/>
              </a:rPr>
              <a:t>Initially</a:t>
            </a:r>
            <a:r>
              <a:rPr lang="en-US" sz="2000"/>
              <a:t>, we had a solid foundation for the proposal of the project. But we later changed some ideas after a thorough talk with the professor</a:t>
            </a:r>
          </a:p>
          <a:p>
            <a:r>
              <a:rPr lang="en-US" sz="2000"/>
              <a:t>One of the proposals for the design of the map is incorporating Unity and Blender together.</a:t>
            </a:r>
          </a:p>
          <a:p>
            <a:r>
              <a:rPr lang="en-US" sz="2000"/>
              <a:t>The game is used for single-player.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7" name="Picture 6" descr="A black and white outline of a person&#10;&#10;AI-generated content may be incorrect.">
            <a:extLst>
              <a:ext uri="{FF2B5EF4-FFF2-40B4-BE49-F238E27FC236}">
                <a16:creationId xmlns:a16="http://schemas.microsoft.com/office/drawing/2014/main" id="{CC53F712-DE50-5207-716A-FA4015D09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41" y="2231757"/>
            <a:ext cx="1905000" cy="1905000"/>
          </a:xfrm>
          <a:prstGeom prst="rect">
            <a:avLst/>
          </a:prstGeom>
        </p:spPr>
      </p:pic>
      <p:pic>
        <p:nvPicPr>
          <p:cNvPr id="8" name="Picture 7" descr="A blue and white logo&#10;&#10;AI-generated content may be incorrect.">
            <a:extLst>
              <a:ext uri="{FF2B5EF4-FFF2-40B4-BE49-F238E27FC236}">
                <a16:creationId xmlns:a16="http://schemas.microsoft.com/office/drawing/2014/main" id="{D8AA6064-95CC-B748-1FC5-CD1423BEC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662" y="254276"/>
            <a:ext cx="3876675" cy="11811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1F5119E-0587-A56B-14ED-ECF9A5509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344" y="4699499"/>
            <a:ext cx="5446126" cy="203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96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9A490-8F72-23DF-0056-C2D5A13AA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FCEE-6C94-CC4E-5C15-848EB4B11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27" y="259521"/>
            <a:ext cx="4423468" cy="2046649"/>
          </a:xfrm>
        </p:spPr>
        <p:txBody>
          <a:bodyPr/>
          <a:lstStyle/>
          <a:p>
            <a:r>
              <a:rPr lang="en-US"/>
              <a:t>Project proposal</a:t>
            </a:r>
            <a:br>
              <a:rPr lang="en-US"/>
            </a:br>
            <a:r>
              <a:rPr lang="en-US"/>
              <a:t>Part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4E0DC-73B6-D475-37E1-49B8D2F9E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3271" y="146650"/>
            <a:ext cx="7385615" cy="4198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The login screen is going to be </a:t>
            </a:r>
            <a:r>
              <a:rPr lang="en-US" sz="2000">
                <a:solidFill>
                  <a:srgbClr val="C02C0D"/>
                </a:solidFill>
                <a:ea typeface="+mn-lt"/>
                <a:cs typeface="+mn-lt"/>
              </a:rPr>
              <a:t>an </a:t>
            </a:r>
            <a:r>
              <a:rPr lang="en-US" sz="2000"/>
              <a:t>Android Google login screen because just do not think that using an Apple ID is good enough and would d crash the game that were making. </a:t>
            </a:r>
            <a:endParaRPr lang="en-US" sz="2000">
              <a:solidFill>
                <a:srgbClr val="000000"/>
              </a:solidFill>
            </a:endParaRPr>
          </a:p>
          <a:p>
            <a:r>
              <a:rPr lang="en-US" sz="2000"/>
              <a:t>The global ranking is going to be the big one to focus because there would be thousands upon thousands of people e trying to beat your time or just be the one person to take that number # 1 spot. </a:t>
            </a:r>
          </a:p>
          <a:p>
            <a:endParaRPr lang="en-US" sz="2000">
              <a:solidFill>
                <a:srgbClr val="C02C0D"/>
              </a:solidFill>
            </a:endParaRPr>
          </a:p>
          <a:p>
            <a:endParaRPr lang="en-US" sz="2100">
              <a:solidFill>
                <a:srgbClr val="E8E8E8"/>
              </a:solidFill>
              <a:highlight>
                <a:srgbClr val="1F1F1F"/>
              </a:highlight>
            </a:endParaRPr>
          </a:p>
          <a:p>
            <a:endParaRPr lang="en-US" sz="20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3" name="Picture 2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8204E146-2B62-17D2-3CF7-96A63E5B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" y="1290707"/>
            <a:ext cx="4566477" cy="3072846"/>
          </a:xfrm>
          <a:prstGeom prst="rect">
            <a:avLst/>
          </a:prstGeom>
        </p:spPr>
      </p:pic>
      <p:pic>
        <p:nvPicPr>
          <p:cNvPr id="6" name="Picture 5" descr="A gold dollar sign with a white background&#10;&#10;AI-generated content may be incorrect.">
            <a:extLst>
              <a:ext uri="{FF2B5EF4-FFF2-40B4-BE49-F238E27FC236}">
                <a16:creationId xmlns:a16="http://schemas.microsoft.com/office/drawing/2014/main" id="{E4206927-CD8A-CD24-2F2F-87606E13B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230" y="4488829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8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BE0143E-067A-9D64-B010-51E2C0E8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7" y="634999"/>
            <a:ext cx="3771903" cy="1494476"/>
          </a:xfrm>
        </p:spPr>
        <p:txBody>
          <a:bodyPr>
            <a:normAutofit/>
          </a:bodyPr>
          <a:lstStyle/>
          <a:p>
            <a:r>
              <a:rPr lang="en-US" sz="2800">
                <a:latin typeface="Franklin Gothic Book"/>
              </a:rPr>
              <a:t>Statement of Work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8F2B2-FC8A-2776-958E-230C5BAEE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30" y="1565966"/>
            <a:ext cx="3771904" cy="3727766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endParaRPr lang="en-US" b="0"/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b="0"/>
              <a:t>Team project: Blazing Racer (Unity racing game)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b="0"/>
              <a:t>Single-level game to keep it simple and lightweight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b="0"/>
              <a:t>Focus on fast gameplay and a clean user interface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b="0"/>
              <a:t>Main feature: global ranking system (database leaderboard)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b="0"/>
              <a:t>Goal: keep the game fair so times and rankings are accurate</a:t>
            </a:r>
          </a:p>
          <a:p>
            <a:pPr>
              <a:lnSpc>
                <a:spcPct val="110000"/>
              </a:lnSpc>
            </a:pPr>
            <a:endParaRPr lang="en-US" b="0"/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6FBF6B0-6751-92F2-80BA-A49B3A088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910" y="1351054"/>
            <a:ext cx="6226055" cy="4155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856509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FormFusion">
  <a:themeElements>
    <a:clrScheme name="Retro Form Fusion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E7E9A8"/>
      </a:accent1>
      <a:accent2>
        <a:srgbClr val="C02C0D"/>
      </a:accent2>
      <a:accent3>
        <a:srgbClr val="C9A7E8"/>
      </a:accent3>
      <a:accent4>
        <a:srgbClr val="242C40"/>
      </a:accent4>
      <a:accent5>
        <a:srgbClr val="D90C65"/>
      </a:accent5>
      <a:accent6>
        <a:srgbClr val="3C5569"/>
      </a:accent6>
      <a:hlink>
        <a:srgbClr val="169C9A"/>
      </a:hlink>
      <a:folHlink>
        <a:srgbClr val="E15C3D"/>
      </a:folHlink>
    </a:clrScheme>
    <a:fontScheme name="Custom 44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 form fusion_Marketing Presentation_win32_SD_V6" id="{1B74A257-43A2-48DC-AABC-425ADD1BD4C0}" vid="{0AB9CF50-3A4C-496A-BE11-F38E096BD9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5691e2-121d-4d35-ba7d-4a77736406b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279D755A9EC742BDB5C775C1E737F4" ma:contentTypeVersion="5" ma:contentTypeDescription="Create a new document." ma:contentTypeScope="" ma:versionID="c7dce7084487aca371eadd2ad04f2837">
  <xsd:schema xmlns:xsd="http://www.w3.org/2001/XMLSchema" xmlns:xs="http://www.w3.org/2001/XMLSchema" xmlns:p="http://schemas.microsoft.com/office/2006/metadata/properties" xmlns:ns3="645691e2-121d-4d35-ba7d-4a77736406b4" targetNamespace="http://schemas.microsoft.com/office/2006/metadata/properties" ma:root="true" ma:fieldsID="d91895002291d06861a415bfb3b2729f" ns3:_="">
    <xsd:import namespace="645691e2-121d-4d35-ba7d-4a77736406b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5691e2-121d-4d35-ba7d-4a77736406b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3301439-688F-4D19-B908-B48B62C560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CEDABF-7176-4A42-8EF9-E5D4DD31FF6C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645691e2-121d-4d35-ba7d-4a77736406b4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3EE9435-D4BA-4380-B6D3-9115963BE906}">
  <ds:schemaRefs>
    <ds:schemaRef ds:uri="645691e2-121d-4d35-ba7d-4a77736406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{07E0F94C-D087-404C-A2DB-24E284740C69}3b1ee2c4-488f-4f6f-879d-8700a6d4fc2b-TF68a6f5d8-383f-4bee-98cb-6033b297636b_win32</Template>
  <TotalTime>0</TotalTime>
  <Words>1006</Words>
  <Application>Microsoft Office PowerPoint</Application>
  <PresentationFormat>Widescreen</PresentationFormat>
  <Paragraphs>84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Franklin Gothic Book</vt:lpstr>
      <vt:lpstr>Franklin Gothic Demi</vt:lpstr>
      <vt:lpstr>RetroFormFusion</vt:lpstr>
      <vt:lpstr>Blazing Racer</vt:lpstr>
      <vt:lpstr>Table of contents</vt:lpstr>
      <vt:lpstr>Project Idea Before Professors Approval</vt:lpstr>
      <vt:lpstr>Project Idea After Professors Approval</vt:lpstr>
      <vt:lpstr>System Components</vt:lpstr>
      <vt:lpstr>Cutting Edge Technology</vt:lpstr>
      <vt:lpstr>Project Proposal Part 1</vt:lpstr>
      <vt:lpstr>Project proposal Part 2</vt:lpstr>
      <vt:lpstr>Statement of Work</vt:lpstr>
      <vt:lpstr>Statement of Work</vt:lpstr>
      <vt:lpstr>Planned Future Work</vt:lpstr>
      <vt:lpstr>Planned Future Work Continued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Jeffrey Saylor</dc:creator>
  <cp:lastModifiedBy>Jeffrey Saylor</cp:lastModifiedBy>
  <cp:revision>1</cp:revision>
  <dcterms:created xsi:type="dcterms:W3CDTF">2026-02-16T19:19:57Z</dcterms:created>
  <dcterms:modified xsi:type="dcterms:W3CDTF">2026-02-23T04:13:58Z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0x01010088279D755A9EC742BDB5C775C1E737F4</vt:lpwstr>
  </property>
  <property fmtid="{D5CDD505-2E9C-101B-9397-08002B2CF9AE}" pid="3" name="MediaServiceImageTags">
    <vt:lpwstr/>
  </property>
</Properties>
</file>